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media/image30.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4"/>
  </p:notesMasterIdLst>
  <p:sldIdLst>
    <p:sldId id="256" r:id="rId3"/>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Lst>
  <p:sldSz cx="12192000" cy="6858000"/>
  <p:notesSz cx="6858000" cy="12192000"/>
  <p:embeddedFontLst>
    <p:embeddedFont>
      <p:font typeface="MiSans" pitchFamily="34" charset="-122"/>
      <p:regular r:id="rId50"/>
    </p:embeddedFont>
    <p:embeddedFont>
      <p:font typeface="MiSans" pitchFamily="34" charset="-120"/>
      <p:regular r:id="rId51"/>
    </p:embeddedFont>
  </p:embeddedFont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1" Type="http://schemas.openxmlformats.org/officeDocument/2006/relationships/font" Target="fonts/font2.fntdata"/><Relationship Id="rId50" Type="http://schemas.openxmlformats.org/officeDocument/2006/relationships/font" Target="fonts/font1.fntdata"/><Relationship Id="rId5" Type="http://schemas.openxmlformats.org/officeDocument/2006/relationships/slide" Target="slides/slide2.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PPTIST_MASTER">
    <p:bg>
      <p:bgPr>
        <a:solidFill>
          <a:srgbClr val="FFFFFF"/>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9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9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9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2" Type="http://schemas.openxmlformats.org/officeDocument/2006/relationships/notesSlide" Target="../notesSlides/notesSlide1.xml"/><Relationship Id="rId11" Type="http://schemas.openxmlformats.org/officeDocument/2006/relationships/slideLayout" Target="../slideLayouts/slideLayout1.xml"/><Relationship Id="rId10" Type="http://schemas.openxmlformats.org/officeDocument/2006/relationships/image" Target="../media/image10.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image" Target="../media/image9.png"/><Relationship Id="rId7" Type="http://schemas.openxmlformats.org/officeDocument/2006/relationships/image" Target="../media/image20.png"/><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8.png"/><Relationship Id="rId3" Type="http://schemas.openxmlformats.org/officeDocument/2006/relationships/image" Target="../media/image1.png"/><Relationship Id="rId2" Type="http://schemas.openxmlformats.org/officeDocument/2006/relationships/image" Target="../media/image3.png"/><Relationship Id="rId13" Type="http://schemas.openxmlformats.org/officeDocument/2006/relationships/notesSlide" Target="../notesSlides/notesSlide10.xml"/><Relationship Id="rId12" Type="http://schemas.openxmlformats.org/officeDocument/2006/relationships/slideLayout" Target="../slideLayouts/slideLayout1.xml"/><Relationship Id="rId11" Type="http://schemas.openxmlformats.org/officeDocument/2006/relationships/image" Target="../media/image23.png"/><Relationship Id="rId10" Type="http://schemas.openxmlformats.org/officeDocument/2006/relationships/image" Target="../media/image22.png"/><Relationship Id="rId1" Type="http://schemas.openxmlformats.org/officeDocument/2006/relationships/image" Target="../media/image19.png"/></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11.xml"/><Relationship Id="rId7" Type="http://schemas.openxmlformats.org/officeDocument/2006/relationships/slideLayout" Target="../slideLayouts/slideLayout1.xml"/><Relationship Id="rId6" Type="http://schemas.openxmlformats.org/officeDocument/2006/relationships/image" Target="../media/image35.jpeg"/><Relationship Id="rId5" Type="http://schemas.openxmlformats.org/officeDocument/2006/relationships/image" Target="../media/image18.png"/><Relationship Id="rId4" Type="http://schemas.openxmlformats.org/officeDocument/2006/relationships/image" Target="../media/image44.png"/><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image" Target="../media/image41.jpeg"/></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2.xml"/><Relationship Id="rId7"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18.png"/><Relationship Id="rId4" Type="http://schemas.openxmlformats.org/officeDocument/2006/relationships/image" Target="../media/image6.png"/><Relationship Id="rId3" Type="http://schemas.openxmlformats.org/officeDocument/2006/relationships/image" Target="../media/image3.png"/><Relationship Id="rId2" Type="http://schemas.openxmlformats.org/officeDocument/2006/relationships/image" Target="../media/image46.png"/><Relationship Id="rId1" Type="http://schemas.openxmlformats.org/officeDocument/2006/relationships/image" Target="../media/image45.png"/></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3.xml"/><Relationship Id="rId7"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18.png"/><Relationship Id="rId4" Type="http://schemas.openxmlformats.org/officeDocument/2006/relationships/image" Target="../media/image6.png"/><Relationship Id="rId3" Type="http://schemas.openxmlformats.org/officeDocument/2006/relationships/image" Target="../media/image3.png"/><Relationship Id="rId2" Type="http://schemas.openxmlformats.org/officeDocument/2006/relationships/image" Target="../media/image46.png"/><Relationship Id="rId1" Type="http://schemas.openxmlformats.org/officeDocument/2006/relationships/image" Target="../media/image45.png"/></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4.xml"/><Relationship Id="rId7"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18.png"/><Relationship Id="rId4" Type="http://schemas.openxmlformats.org/officeDocument/2006/relationships/image" Target="../media/image6.png"/><Relationship Id="rId3" Type="http://schemas.openxmlformats.org/officeDocument/2006/relationships/image" Target="../media/image3.png"/><Relationship Id="rId2" Type="http://schemas.openxmlformats.org/officeDocument/2006/relationships/image" Target="../media/image46.png"/><Relationship Id="rId1" Type="http://schemas.openxmlformats.org/officeDocument/2006/relationships/image" Target="../media/image45.png"/></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15.xml"/><Relationship Id="rId7"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50.png"/><Relationship Id="rId4" Type="http://schemas.openxmlformats.org/officeDocument/2006/relationships/image" Target="../media/image49.png"/><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image" Target="../media/image22.png"/></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24.png"/><Relationship Id="rId7" Type="http://schemas.openxmlformats.org/officeDocument/2006/relationships/image" Target="../media/image3.png"/><Relationship Id="rId6" Type="http://schemas.openxmlformats.org/officeDocument/2006/relationships/image" Target="../media/image6.png"/><Relationship Id="rId5" Type="http://schemas.openxmlformats.org/officeDocument/2006/relationships/image" Target="../media/image18.png"/><Relationship Id="rId4" Type="http://schemas.openxmlformats.org/officeDocument/2006/relationships/image" Target="../media/image52.png"/><Relationship Id="rId3" Type="http://schemas.openxmlformats.org/officeDocument/2006/relationships/image" Target="../media/image15.png"/><Relationship Id="rId2" Type="http://schemas.openxmlformats.org/officeDocument/2006/relationships/image" Target="../media/image51.png"/><Relationship Id="rId10" Type="http://schemas.openxmlformats.org/officeDocument/2006/relationships/notesSlide" Target="../notesSlides/notesSlide16.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2.png"/><Relationship Id="rId7" Type="http://schemas.openxmlformats.org/officeDocument/2006/relationships/image" Target="../media/image9.png"/><Relationship Id="rId6" Type="http://schemas.openxmlformats.org/officeDocument/2006/relationships/image" Target="../media/image18.png"/><Relationship Id="rId5" Type="http://schemas.openxmlformats.org/officeDocument/2006/relationships/image" Target="../media/image6.png"/><Relationship Id="rId4" Type="http://schemas.openxmlformats.org/officeDocument/2006/relationships/image" Target="../media/image3.png"/><Relationship Id="rId3" Type="http://schemas.openxmlformats.org/officeDocument/2006/relationships/image" Target="../media/image8.png"/><Relationship Id="rId2" Type="http://schemas.openxmlformats.org/officeDocument/2006/relationships/image" Target="../media/image54.png"/><Relationship Id="rId10" Type="http://schemas.openxmlformats.org/officeDocument/2006/relationships/notesSlide" Target="../notesSlides/notesSlide17.xml"/><Relationship Id="rId1" Type="http://schemas.openxmlformats.org/officeDocument/2006/relationships/image" Target="../media/image53.png"/></Relationships>
</file>

<file path=ppt/slides/_rels/slide18.xml.rels><?xml version="1.0" encoding="UTF-8" standalone="yes"?>
<Relationships xmlns="http://schemas.openxmlformats.org/package/2006/relationships"><Relationship Id="rId9" Type="http://schemas.openxmlformats.org/officeDocument/2006/relationships/notesSlide" Target="../notesSlides/notesSlide18.xml"/><Relationship Id="rId8" Type="http://schemas.openxmlformats.org/officeDocument/2006/relationships/slideLayout" Target="../slideLayouts/slideLayout1.xml"/><Relationship Id="rId7" Type="http://schemas.openxmlformats.org/officeDocument/2006/relationships/image" Target="../media/image55.png"/><Relationship Id="rId6" Type="http://schemas.openxmlformats.org/officeDocument/2006/relationships/image" Target="../media/image35.jpeg"/><Relationship Id="rId5" Type="http://schemas.openxmlformats.org/officeDocument/2006/relationships/image" Target="../media/image9.png"/><Relationship Id="rId4" Type="http://schemas.openxmlformats.org/officeDocument/2006/relationships/image" Target="../media/image6.png"/><Relationship Id="rId3" Type="http://schemas.openxmlformats.org/officeDocument/2006/relationships/image" Target="../media/image3.png"/><Relationship Id="rId2" Type="http://schemas.openxmlformats.org/officeDocument/2006/relationships/image" Target="../media/image41.jpeg"/><Relationship Id="rId1" Type="http://schemas.openxmlformats.org/officeDocument/2006/relationships/image" Target="../media/image26.jpeg"/></Relationships>
</file>

<file path=ppt/slides/_rels/slide19.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24.png"/><Relationship Id="rId7" Type="http://schemas.openxmlformats.org/officeDocument/2006/relationships/image" Target="../media/image3.png"/><Relationship Id="rId6" Type="http://schemas.openxmlformats.org/officeDocument/2006/relationships/image" Target="../media/image6.png"/><Relationship Id="rId5" Type="http://schemas.openxmlformats.org/officeDocument/2006/relationships/image" Target="../media/image18.png"/><Relationship Id="rId4" Type="http://schemas.openxmlformats.org/officeDocument/2006/relationships/image" Target="../media/image52.png"/><Relationship Id="rId3" Type="http://schemas.openxmlformats.org/officeDocument/2006/relationships/image" Target="../media/image15.png"/><Relationship Id="rId2" Type="http://schemas.openxmlformats.org/officeDocument/2006/relationships/image" Target="../media/image51.png"/><Relationship Id="rId10" Type="http://schemas.openxmlformats.org/officeDocument/2006/relationships/notesSlide" Target="../notesSlides/notesSlide19.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image" Target="../media/image17.png"/><Relationship Id="rId7" Type="http://schemas.openxmlformats.org/officeDocument/2006/relationships/image" Target="../media/image16.png"/><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6.png"/><Relationship Id="rId14" Type="http://schemas.openxmlformats.org/officeDocument/2006/relationships/notesSlide" Target="../notesSlides/notesSlide2.xml"/><Relationship Id="rId13" Type="http://schemas.openxmlformats.org/officeDocument/2006/relationships/slideLayout" Target="../slideLayouts/slideLayout1.xml"/><Relationship Id="rId12" Type="http://schemas.openxmlformats.org/officeDocument/2006/relationships/image" Target="../media/image18.png"/><Relationship Id="rId11" Type="http://schemas.openxmlformats.org/officeDocument/2006/relationships/image" Target="../media/image9.png"/><Relationship Id="rId10" Type="http://schemas.openxmlformats.org/officeDocument/2006/relationships/image" Target="../media/image2.png"/><Relationship Id="rId1" Type="http://schemas.openxmlformats.org/officeDocument/2006/relationships/image" Target="../media/image11.png"/></Relationships>
</file>

<file path=ppt/slides/_rels/slide20.xml.rels><?xml version="1.0" encoding="UTF-8" standalone="yes"?>
<Relationships xmlns="http://schemas.openxmlformats.org/package/2006/relationships"><Relationship Id="rId8" Type="http://schemas.openxmlformats.org/officeDocument/2006/relationships/notesSlide" Target="../notesSlides/notesSlide20.xml"/><Relationship Id="rId7"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9.png"/><Relationship Id="rId4" Type="http://schemas.openxmlformats.org/officeDocument/2006/relationships/image" Target="../media/image57.png"/><Relationship Id="rId3" Type="http://schemas.openxmlformats.org/officeDocument/2006/relationships/image" Target="../media/image56.png"/><Relationship Id="rId2" Type="http://schemas.openxmlformats.org/officeDocument/2006/relationships/image" Target="../media/image12.png"/><Relationship Id="rId1" Type="http://schemas.openxmlformats.org/officeDocument/2006/relationships/image" Target="../media/image6.png"/></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21.xml"/><Relationship Id="rId6"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6.png"/><Relationship Id="rId3" Type="http://schemas.openxmlformats.org/officeDocument/2006/relationships/image" Target="../media/image18.png"/><Relationship Id="rId2" Type="http://schemas.openxmlformats.org/officeDocument/2006/relationships/image" Target="../media/image59.png"/><Relationship Id="rId1" Type="http://schemas.openxmlformats.org/officeDocument/2006/relationships/image" Target="../media/image58.png"/></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22.xml"/><Relationship Id="rId7" Type="http://schemas.openxmlformats.org/officeDocument/2006/relationships/slideLayout" Target="../slideLayouts/slideLayout1.xml"/><Relationship Id="rId6" Type="http://schemas.openxmlformats.org/officeDocument/2006/relationships/image" Target="../media/image35.jpeg"/><Relationship Id="rId5" Type="http://schemas.openxmlformats.org/officeDocument/2006/relationships/image" Target="../media/image18.png"/><Relationship Id="rId4" Type="http://schemas.openxmlformats.org/officeDocument/2006/relationships/image" Target="../media/image44.png"/><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image" Target="../media/image41.jpeg"/></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image" Target="../media/image6.png"/><Relationship Id="rId2" Type="http://schemas.openxmlformats.org/officeDocument/2006/relationships/image" Target="../media/image18.png"/><Relationship Id="rId1" Type="http://schemas.openxmlformats.org/officeDocument/2006/relationships/image" Target="../media/image59.png"/></Relationships>
</file>

<file path=ppt/slides/_rels/slide24.xml.rels><?xml version="1.0" encoding="UTF-8" standalone="yes"?>
<Relationships xmlns="http://schemas.openxmlformats.org/package/2006/relationships"><Relationship Id="rId7" Type="http://schemas.openxmlformats.org/officeDocument/2006/relationships/notesSlide" Target="../notesSlides/notesSlide24.xml"/><Relationship Id="rId6"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image" Target="../media/image57.png"/></Relationships>
</file>

<file path=ppt/slides/_rels/slide25.xml.rels><?xml version="1.0" encoding="UTF-8" standalone="yes"?>
<Relationships xmlns="http://schemas.openxmlformats.org/package/2006/relationships"><Relationship Id="rId9" Type="http://schemas.openxmlformats.org/officeDocument/2006/relationships/image" Target="../media/image35.jpeg"/><Relationship Id="rId8" Type="http://schemas.openxmlformats.org/officeDocument/2006/relationships/image" Target="../media/image9.png"/><Relationship Id="rId7" Type="http://schemas.openxmlformats.org/officeDocument/2006/relationships/image" Target="../media/image6.png"/><Relationship Id="rId6" Type="http://schemas.openxmlformats.org/officeDocument/2006/relationships/image" Target="../media/image3.png"/><Relationship Id="rId5" Type="http://schemas.openxmlformats.org/officeDocument/2006/relationships/image" Target="../media/image62.png"/><Relationship Id="rId4" Type="http://schemas.openxmlformats.org/officeDocument/2006/relationships/image" Target="../media/image61.png"/><Relationship Id="rId3" Type="http://schemas.openxmlformats.org/officeDocument/2006/relationships/image" Target="../media/image60.png"/><Relationship Id="rId2" Type="http://schemas.openxmlformats.org/officeDocument/2006/relationships/image" Target="../media/image41.jpeg"/><Relationship Id="rId11" Type="http://schemas.openxmlformats.org/officeDocument/2006/relationships/notesSlide" Target="../notesSlides/notesSlide25.xml"/><Relationship Id="rId10" Type="http://schemas.openxmlformats.org/officeDocument/2006/relationships/slideLayout" Target="../slideLayouts/slideLayout1.xml"/><Relationship Id="rId1" Type="http://schemas.openxmlformats.org/officeDocument/2006/relationships/image" Target="../media/image26.jpeg"/></Relationships>
</file>

<file path=ppt/slides/_rels/slide26.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image" Target="../media/image9.png"/><Relationship Id="rId7" Type="http://schemas.openxmlformats.org/officeDocument/2006/relationships/image" Target="../media/image20.png"/><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8.png"/><Relationship Id="rId3" Type="http://schemas.openxmlformats.org/officeDocument/2006/relationships/image" Target="../media/image1.png"/><Relationship Id="rId2" Type="http://schemas.openxmlformats.org/officeDocument/2006/relationships/image" Target="../media/image3.png"/><Relationship Id="rId13" Type="http://schemas.openxmlformats.org/officeDocument/2006/relationships/notesSlide" Target="../notesSlides/notesSlide26.xml"/><Relationship Id="rId12" Type="http://schemas.openxmlformats.org/officeDocument/2006/relationships/slideLayout" Target="../slideLayouts/slideLayout1.xml"/><Relationship Id="rId11" Type="http://schemas.openxmlformats.org/officeDocument/2006/relationships/image" Target="../media/image23.png"/><Relationship Id="rId10" Type="http://schemas.openxmlformats.org/officeDocument/2006/relationships/image" Target="../media/image22.png"/><Relationship Id="rId1" Type="http://schemas.openxmlformats.org/officeDocument/2006/relationships/image" Target="../media/image19.png"/></Relationships>
</file>

<file path=ppt/slides/_rels/slide27.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6.png"/><Relationship Id="rId7" Type="http://schemas.openxmlformats.org/officeDocument/2006/relationships/image" Target="../media/image3.png"/><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2.png"/><Relationship Id="rId3" Type="http://schemas.openxmlformats.org/officeDocument/2006/relationships/image" Target="../media/image9.png"/><Relationship Id="rId2" Type="http://schemas.openxmlformats.org/officeDocument/2006/relationships/image" Target="../media/image57.png"/><Relationship Id="rId10" Type="http://schemas.openxmlformats.org/officeDocument/2006/relationships/notesSlide" Target="../notesSlides/notesSlide27.xml"/><Relationship Id="rId1" Type="http://schemas.openxmlformats.org/officeDocument/2006/relationships/image" Target="../media/image63.png"/></Relationships>
</file>

<file path=ppt/slides/_rels/slide28.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2.png"/><Relationship Id="rId7" Type="http://schemas.openxmlformats.org/officeDocument/2006/relationships/image" Target="../media/image9.png"/><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18.png"/><Relationship Id="rId3" Type="http://schemas.openxmlformats.org/officeDocument/2006/relationships/image" Target="../media/image68.png"/><Relationship Id="rId2" Type="http://schemas.openxmlformats.org/officeDocument/2006/relationships/image" Target="../media/image67.png"/><Relationship Id="rId10" Type="http://schemas.openxmlformats.org/officeDocument/2006/relationships/notesSlide" Target="../notesSlides/notesSlide28.xml"/><Relationship Id="rId1" Type="http://schemas.openxmlformats.org/officeDocument/2006/relationships/image" Target="../media/image66.png"/></Relationships>
</file>

<file path=ppt/slides/_rels/slide29.xml.rels><?xml version="1.0" encoding="UTF-8" standalone="yes"?>
<Relationships xmlns="http://schemas.openxmlformats.org/package/2006/relationships"><Relationship Id="rId7" Type="http://schemas.openxmlformats.org/officeDocument/2006/relationships/notesSlide" Target="../notesSlides/notesSlide29.xml"/><Relationship Id="rId6"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png"/><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image" Target="../media/image12.png"/></Relationships>
</file>

<file path=ppt/slides/_rels/slide3.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image" Target="../media/image9.png"/><Relationship Id="rId7" Type="http://schemas.openxmlformats.org/officeDocument/2006/relationships/image" Target="../media/image20.png"/><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8.png"/><Relationship Id="rId3" Type="http://schemas.openxmlformats.org/officeDocument/2006/relationships/image" Target="../media/image1.png"/><Relationship Id="rId2" Type="http://schemas.openxmlformats.org/officeDocument/2006/relationships/image" Target="../media/image3.png"/><Relationship Id="rId13" Type="http://schemas.openxmlformats.org/officeDocument/2006/relationships/notesSlide" Target="../notesSlides/notesSlide3.xml"/><Relationship Id="rId12" Type="http://schemas.openxmlformats.org/officeDocument/2006/relationships/slideLayout" Target="../slideLayouts/slideLayout1.xml"/><Relationship Id="rId11" Type="http://schemas.openxmlformats.org/officeDocument/2006/relationships/image" Target="../media/image23.png"/><Relationship Id="rId10" Type="http://schemas.openxmlformats.org/officeDocument/2006/relationships/image" Target="../media/image22.png"/><Relationship Id="rId1" Type="http://schemas.openxmlformats.org/officeDocument/2006/relationships/image" Target="../media/image19.png"/></Relationships>
</file>

<file path=ppt/slides/_rels/slide30.xml.rels><?xml version="1.0" encoding="UTF-8" standalone="yes"?>
<Relationships xmlns="http://schemas.openxmlformats.org/package/2006/relationships"><Relationship Id="rId7" Type="http://schemas.openxmlformats.org/officeDocument/2006/relationships/notesSlide" Target="../notesSlides/notesSlide30.xml"/><Relationship Id="rId6"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6.png"/><Relationship Id="rId3" Type="http://schemas.openxmlformats.org/officeDocument/2006/relationships/image" Target="../media/image3.png"/><Relationship Id="rId2" Type="http://schemas.openxmlformats.org/officeDocument/2006/relationships/image" Target="../media/image70.png"/><Relationship Id="rId1" Type="http://schemas.openxmlformats.org/officeDocument/2006/relationships/image" Target="../media/image69.png"/></Relationships>
</file>

<file path=ppt/slides/_rels/slide31.xml.rels><?xml version="1.0" encoding="UTF-8" standalone="yes"?>
<Relationships xmlns="http://schemas.openxmlformats.org/package/2006/relationships"><Relationship Id="rId8" Type="http://schemas.openxmlformats.org/officeDocument/2006/relationships/notesSlide" Target="../notesSlides/notesSlide31.xml"/><Relationship Id="rId7"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6.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25.png"/><Relationship Id="rId1" Type="http://schemas.openxmlformats.org/officeDocument/2006/relationships/image" Target="../media/image24.png"/></Relationships>
</file>

<file path=ppt/slides/_rels/slide32.xml.rels><?xml version="1.0" encoding="UTF-8" standalone="yes"?>
<Relationships xmlns="http://schemas.openxmlformats.org/package/2006/relationships"><Relationship Id="rId7" Type="http://schemas.openxmlformats.org/officeDocument/2006/relationships/notesSlide" Target="../notesSlides/notesSlide32.xml"/><Relationship Id="rId6" Type="http://schemas.openxmlformats.org/officeDocument/2006/relationships/slideLayout" Target="../slideLayouts/slideLayout1.xml"/><Relationship Id="rId5" Type="http://schemas.openxmlformats.org/officeDocument/2006/relationships/image" Target="../media/image39.png"/><Relationship Id="rId4" Type="http://schemas.openxmlformats.org/officeDocument/2006/relationships/image" Target="../media/image38.png"/><Relationship Id="rId3" Type="http://schemas.openxmlformats.org/officeDocument/2006/relationships/image" Target="../media/image37.png"/><Relationship Id="rId2" Type="http://schemas.openxmlformats.org/officeDocument/2006/relationships/image" Target="../media/image3.png"/><Relationship Id="rId1" Type="http://schemas.openxmlformats.org/officeDocument/2006/relationships/image" Target="../media/image26.jpeg"/></Relationships>
</file>

<file path=ppt/slides/_rels/slide33.xml.rels><?xml version="1.0" encoding="UTF-8" standalone="yes"?>
<Relationships xmlns="http://schemas.openxmlformats.org/package/2006/relationships"><Relationship Id="rId8" Type="http://schemas.openxmlformats.org/officeDocument/2006/relationships/notesSlide" Target="../notesSlides/notesSlide33.xml"/><Relationship Id="rId7"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2.png"/><Relationship Id="rId4" Type="http://schemas.openxmlformats.org/officeDocument/2006/relationships/image" Target="../media/image8.png"/><Relationship Id="rId3" Type="http://schemas.openxmlformats.org/officeDocument/2006/relationships/image" Target="../media/image22.png"/><Relationship Id="rId2" Type="http://schemas.openxmlformats.org/officeDocument/2006/relationships/image" Target="../media/image27.png"/><Relationship Id="rId1" Type="http://schemas.openxmlformats.org/officeDocument/2006/relationships/image" Target="../media/image71.png"/></Relationships>
</file>

<file path=ppt/slides/_rels/slide34.xml.rels><?xml version="1.0" encoding="UTF-8" standalone="yes"?>
<Relationships xmlns="http://schemas.openxmlformats.org/package/2006/relationships"><Relationship Id="rId7" Type="http://schemas.openxmlformats.org/officeDocument/2006/relationships/notesSlide" Target="../notesSlides/notesSlide34.xml"/><Relationship Id="rId6" Type="http://schemas.openxmlformats.org/officeDocument/2006/relationships/slideLayout" Target="../slideLayouts/slideLayout1.xml"/><Relationship Id="rId5" Type="http://schemas.openxmlformats.org/officeDocument/2006/relationships/image" Target="../media/image75.png"/><Relationship Id="rId4" Type="http://schemas.openxmlformats.org/officeDocument/2006/relationships/image" Target="../media/image74.png"/><Relationship Id="rId3" Type="http://schemas.openxmlformats.org/officeDocument/2006/relationships/image" Target="../media/image24.png"/><Relationship Id="rId2" Type="http://schemas.openxmlformats.org/officeDocument/2006/relationships/image" Target="../media/image73.png"/><Relationship Id="rId1" Type="http://schemas.openxmlformats.org/officeDocument/2006/relationships/image" Target="../media/image72.jpeg"/></Relationships>
</file>

<file path=ppt/slides/_rels/slide35.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image" Target="../media/image9.png"/><Relationship Id="rId7" Type="http://schemas.openxmlformats.org/officeDocument/2006/relationships/image" Target="../media/image20.png"/><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8.png"/><Relationship Id="rId3" Type="http://schemas.openxmlformats.org/officeDocument/2006/relationships/image" Target="../media/image1.png"/><Relationship Id="rId2" Type="http://schemas.openxmlformats.org/officeDocument/2006/relationships/image" Target="../media/image3.png"/><Relationship Id="rId13" Type="http://schemas.openxmlformats.org/officeDocument/2006/relationships/notesSlide" Target="../notesSlides/notesSlide35.xml"/><Relationship Id="rId12" Type="http://schemas.openxmlformats.org/officeDocument/2006/relationships/slideLayout" Target="../slideLayouts/slideLayout1.xml"/><Relationship Id="rId11" Type="http://schemas.openxmlformats.org/officeDocument/2006/relationships/image" Target="../media/image23.png"/><Relationship Id="rId10" Type="http://schemas.openxmlformats.org/officeDocument/2006/relationships/image" Target="../media/image22.png"/><Relationship Id="rId1" Type="http://schemas.openxmlformats.org/officeDocument/2006/relationships/image" Target="../media/image19.png"/></Relationships>
</file>

<file path=ppt/slides/_rels/slide36.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18.png"/><Relationship Id="rId7" Type="http://schemas.openxmlformats.org/officeDocument/2006/relationships/image" Target="../media/image77.jpeg"/><Relationship Id="rId6" Type="http://schemas.openxmlformats.org/officeDocument/2006/relationships/image" Target="../media/image6.png"/><Relationship Id="rId5" Type="http://schemas.openxmlformats.org/officeDocument/2006/relationships/image" Target="../media/image2.png"/><Relationship Id="rId4" Type="http://schemas.openxmlformats.org/officeDocument/2006/relationships/image" Target="../media/image9.png"/><Relationship Id="rId3" Type="http://schemas.openxmlformats.org/officeDocument/2006/relationships/image" Target="../media/image3.png"/><Relationship Id="rId2" Type="http://schemas.openxmlformats.org/officeDocument/2006/relationships/image" Target="../media/image76.png"/><Relationship Id="rId10" Type="http://schemas.openxmlformats.org/officeDocument/2006/relationships/notesSlide" Target="../notesSlides/notesSlide36.xml"/><Relationship Id="rId1" Type="http://schemas.openxmlformats.org/officeDocument/2006/relationships/image" Target="../media/image41.jpeg"/></Relationships>
</file>

<file path=ppt/slides/_rels/slide37.xml.rels><?xml version="1.0" encoding="UTF-8" standalone="yes"?>
<Relationships xmlns="http://schemas.openxmlformats.org/package/2006/relationships"><Relationship Id="rId7" Type="http://schemas.openxmlformats.org/officeDocument/2006/relationships/notesSlide" Target="../notesSlides/notesSlide37.xml"/><Relationship Id="rId6"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51.png"/><Relationship Id="rId3" Type="http://schemas.openxmlformats.org/officeDocument/2006/relationships/image" Target="../media/image3.png"/><Relationship Id="rId2" Type="http://schemas.openxmlformats.org/officeDocument/2006/relationships/image" Target="../media/image26.jpeg"/><Relationship Id="rId1" Type="http://schemas.openxmlformats.org/officeDocument/2006/relationships/image" Target="../media/image22.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xml"/><Relationship Id="rId1" Type="http://schemas.openxmlformats.org/officeDocument/2006/relationships/image" Target="../media/image78.png"/></Relationships>
</file>

<file path=ppt/slides/_rels/slide39.xml.rels><?xml version="1.0" encoding="UTF-8" standalone="yes"?>
<Relationships xmlns="http://schemas.openxmlformats.org/package/2006/relationships"><Relationship Id="rId5" Type="http://schemas.openxmlformats.org/officeDocument/2006/relationships/notesSlide" Target="../notesSlides/notesSlide39.xml"/><Relationship Id="rId4" Type="http://schemas.openxmlformats.org/officeDocument/2006/relationships/slideLayout" Target="../slideLayouts/slideLayout1.xml"/><Relationship Id="rId3" Type="http://schemas.openxmlformats.org/officeDocument/2006/relationships/image" Target="../media/image79.png"/><Relationship Id="rId2" Type="http://schemas.openxmlformats.org/officeDocument/2006/relationships/image" Target="../media/image35.jpeg"/><Relationship Id="rId1" Type="http://schemas.openxmlformats.org/officeDocument/2006/relationships/image" Target="../media/image41.jpeg"/></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6.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25.png"/><Relationship Id="rId1" Type="http://schemas.openxmlformats.org/officeDocument/2006/relationships/image" Target="../media/image24.png"/></Relationships>
</file>

<file path=ppt/slides/_rels/slide40.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2.png"/><Relationship Id="rId7" Type="http://schemas.openxmlformats.org/officeDocument/2006/relationships/image" Target="../media/image9.png"/><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18.png"/><Relationship Id="rId3" Type="http://schemas.openxmlformats.org/officeDocument/2006/relationships/image" Target="../media/image68.png"/><Relationship Id="rId2" Type="http://schemas.openxmlformats.org/officeDocument/2006/relationships/image" Target="../media/image67.png"/><Relationship Id="rId10" Type="http://schemas.openxmlformats.org/officeDocument/2006/relationships/notesSlide" Target="../notesSlides/notesSlide40.xml"/><Relationship Id="rId1" Type="http://schemas.openxmlformats.org/officeDocument/2006/relationships/image" Target="../media/image66.png"/></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41.xml"/><Relationship Id="rId4" Type="http://schemas.openxmlformats.org/officeDocument/2006/relationships/slideLayout" Target="../slideLayouts/slideLayout1.xml"/><Relationship Id="rId3" Type="http://schemas.openxmlformats.org/officeDocument/2006/relationships/image" Target="../media/image28.png"/><Relationship Id="rId2" Type="http://schemas.openxmlformats.org/officeDocument/2006/relationships/image" Target="../media/image39.png"/><Relationship Id="rId1" Type="http://schemas.openxmlformats.org/officeDocument/2006/relationships/image" Target="../media/image80.png"/></Relationships>
</file>

<file path=ppt/slides/_rels/slide42.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6.png"/><Relationship Id="rId7" Type="http://schemas.openxmlformats.org/officeDocument/2006/relationships/image" Target="../media/image3.png"/><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2.png"/><Relationship Id="rId3" Type="http://schemas.openxmlformats.org/officeDocument/2006/relationships/image" Target="../media/image9.png"/><Relationship Id="rId2" Type="http://schemas.openxmlformats.org/officeDocument/2006/relationships/image" Target="../media/image57.png"/><Relationship Id="rId10" Type="http://schemas.openxmlformats.org/officeDocument/2006/relationships/notesSlide" Target="../notesSlides/notesSlide42.xml"/><Relationship Id="rId1" Type="http://schemas.openxmlformats.org/officeDocument/2006/relationships/image" Target="../media/image63.png"/></Relationships>
</file>

<file path=ppt/slides/_rels/slide43.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image" Target="../media/image10.png"/><Relationship Id="rId7" Type="http://schemas.openxmlformats.org/officeDocument/2006/relationships/image" Target="../media/image8.png"/><Relationship Id="rId6" Type="http://schemas.openxmlformats.org/officeDocument/2006/relationships/image" Target="../media/image6.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2" Type="http://schemas.openxmlformats.org/officeDocument/2006/relationships/notesSlide" Target="../notesSlides/notesSlide43.xml"/><Relationship Id="rId11" Type="http://schemas.openxmlformats.org/officeDocument/2006/relationships/slideLayout" Target="../slideLayouts/slideLayout1.xml"/><Relationship Id="rId10" Type="http://schemas.openxmlformats.org/officeDocument/2006/relationships/image" Target="../media/image14.jpeg"/><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9" Type="http://schemas.openxmlformats.org/officeDocument/2006/relationships/image" Target="../media/image32.png"/><Relationship Id="rId8" Type="http://schemas.openxmlformats.org/officeDocument/2006/relationships/image" Target="../media/image31.png"/><Relationship Id="rId7" Type="http://schemas.openxmlformats.org/officeDocument/2006/relationships/image" Target="../media/image30.svg"/><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 Id="rId3" Type="http://schemas.openxmlformats.org/officeDocument/2006/relationships/image" Target="../media/image15.png"/><Relationship Id="rId2" Type="http://schemas.openxmlformats.org/officeDocument/2006/relationships/image" Target="../media/image3.png"/><Relationship Id="rId11" Type="http://schemas.openxmlformats.org/officeDocument/2006/relationships/notesSlide" Target="../notesSlides/notesSlide5.xml"/><Relationship Id="rId10" Type="http://schemas.openxmlformats.org/officeDocument/2006/relationships/slideLayout" Target="../slideLayouts/slideLayout1.xml"/><Relationship Id="rId1" Type="http://schemas.openxmlformats.org/officeDocument/2006/relationships/image" Target="../media/image26.jpeg"/></Relationships>
</file>

<file path=ppt/slides/_rels/slide6.xml.rels><?xml version="1.0" encoding="UTF-8" standalone="yes"?>
<Relationships xmlns="http://schemas.openxmlformats.org/package/2006/relationships"><Relationship Id="rId9" Type="http://schemas.openxmlformats.org/officeDocument/2006/relationships/notesSlide" Target="../notesSlides/notesSlide6.xml"/><Relationship Id="rId8" Type="http://schemas.openxmlformats.org/officeDocument/2006/relationships/slideLayout" Target="../slideLayouts/slideLayout1.xml"/><Relationship Id="rId7" Type="http://schemas.openxmlformats.org/officeDocument/2006/relationships/image" Target="../media/image9.png"/><Relationship Id="rId6" Type="http://schemas.openxmlformats.org/officeDocument/2006/relationships/image" Target="../media/image18.png"/><Relationship Id="rId5" Type="http://schemas.openxmlformats.org/officeDocument/2006/relationships/image" Target="../media/image24.png"/><Relationship Id="rId4" Type="http://schemas.openxmlformats.org/officeDocument/2006/relationships/image" Target="../media/image6.png"/><Relationship Id="rId3" Type="http://schemas.openxmlformats.org/officeDocument/2006/relationships/image" Target="../media/image3.png"/><Relationship Id="rId2" Type="http://schemas.openxmlformats.org/officeDocument/2006/relationships/image" Target="../media/image28.png"/><Relationship Id="rId1" Type="http://schemas.openxmlformats.org/officeDocument/2006/relationships/image" Target="../media/image33.png"/></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7.xml"/><Relationship Id="rId7"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36.png"/><Relationship Id="rId4" Type="http://schemas.openxmlformats.org/officeDocument/2006/relationships/image" Target="../media/image6.png"/><Relationship Id="rId3" Type="http://schemas.openxmlformats.org/officeDocument/2006/relationships/image" Target="../media/image3.png"/><Relationship Id="rId2" Type="http://schemas.openxmlformats.org/officeDocument/2006/relationships/image" Target="../media/image35.jpeg"/><Relationship Id="rId1" Type="http://schemas.openxmlformats.org/officeDocument/2006/relationships/image" Target="../media/image34.png"/></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1.xml"/><Relationship Id="rId5" Type="http://schemas.openxmlformats.org/officeDocument/2006/relationships/image" Target="../media/image39.png"/><Relationship Id="rId4" Type="http://schemas.openxmlformats.org/officeDocument/2006/relationships/image" Target="../media/image38.png"/><Relationship Id="rId3" Type="http://schemas.openxmlformats.org/officeDocument/2006/relationships/image" Target="../media/image37.png"/><Relationship Id="rId2" Type="http://schemas.openxmlformats.org/officeDocument/2006/relationships/image" Target="../media/image3.png"/><Relationship Id="rId1" Type="http://schemas.openxmlformats.org/officeDocument/2006/relationships/image" Target="../media/image26.jpeg"/></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1.xml"/><Relationship Id="rId5" Type="http://schemas.openxmlformats.org/officeDocument/2006/relationships/image" Target="../media/image40.jpeg"/><Relationship Id="rId4" Type="http://schemas.openxmlformats.org/officeDocument/2006/relationships/image" Target="../media/image2.png"/><Relationship Id="rId3" Type="http://schemas.openxmlformats.org/officeDocument/2006/relationships/image" Target="../media/image22.png"/><Relationship Id="rId2" Type="http://schemas.openxmlformats.org/officeDocument/2006/relationships/image" Target="../media/image9.png"/><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2-d29guvkup1d2ae82kht0.png"/>
          <p:cNvPicPr>
            <a:picLocks noChangeAspect="1"/>
          </p:cNvPicPr>
          <p:nvPr/>
        </p:nvPicPr>
        <p:blipFill>
          <a:blip r:embed="rId1"/>
          <a:stretch>
            <a:fillRect/>
          </a:stretch>
        </p:blipFill>
        <p:spPr>
          <a:xfrm>
            <a:off x="731520" y="151359"/>
            <a:ext cx="11460480" cy="6858000"/>
          </a:xfrm>
          <a:prstGeom prst="rect">
            <a:avLst/>
          </a:prstGeom>
        </p:spPr>
      </p:pic>
      <p:pic>
        <p:nvPicPr>
          <p:cNvPr id="3" name="Image 1" descr="https://test-kimi-img.moonshot.cn/pub/slides/slides_tmpl/image/25-08-06-16:17:02-d29guvkup1d2ae82khr0.png"/>
          <p:cNvPicPr>
            <a:picLocks noChangeAspect="1"/>
          </p:cNvPicPr>
          <p:nvPr/>
        </p:nvPicPr>
        <p:blipFill>
          <a:blip r:embed="rId2"/>
          <a:stretch>
            <a:fillRect/>
          </a:stretch>
        </p:blipFill>
        <p:spPr>
          <a:xfrm>
            <a:off x="6268720" y="932180"/>
            <a:ext cx="1540510" cy="1540510"/>
          </a:xfrm>
          <a:prstGeom prst="rect">
            <a:avLst/>
          </a:prstGeom>
        </p:spPr>
      </p:pic>
      <p:sp>
        <p:nvSpPr>
          <p:cNvPr id="4" name="Shape 0"/>
          <p:cNvSpPr/>
          <p:nvPr/>
        </p:nvSpPr>
        <p:spPr>
          <a:xfrm>
            <a:off x="462280" y="4228465"/>
            <a:ext cx="774258" cy="76200"/>
          </a:xfrm>
          <a:prstGeom prst="rect">
            <a:avLst/>
          </a:prstGeom>
          <a:solidFill>
            <a:srgbClr val="FFFFFF"/>
          </a:solidFill>
        </p:spPr>
      </p:sp>
      <p:sp>
        <p:nvSpPr>
          <p:cNvPr id="5" name="Text 1"/>
          <p:cNvSpPr/>
          <p:nvPr/>
        </p:nvSpPr>
        <p:spPr>
          <a:xfrm>
            <a:off x="462280" y="4228465"/>
            <a:ext cx="774258" cy="7620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6" name="Shape 2"/>
          <p:cNvSpPr/>
          <p:nvPr/>
        </p:nvSpPr>
        <p:spPr>
          <a:xfrm>
            <a:off x="730690" y="4266565"/>
            <a:ext cx="5667570" cy="0"/>
          </a:xfrm>
          <a:prstGeom prst="line">
            <a:avLst/>
          </a:prstGeom>
          <a:noFill/>
          <a:ln w="19050">
            <a:solidFill>
              <a:srgbClr val="FFFFFF"/>
            </a:solidFill>
            <a:prstDash val="solid"/>
            <a:headEnd type="none"/>
            <a:tailEnd type="none"/>
          </a:ln>
        </p:spPr>
      </p:sp>
      <p:sp>
        <p:nvSpPr>
          <p:cNvPr id="7" name="Text 3"/>
          <p:cNvSpPr/>
          <p:nvPr/>
        </p:nvSpPr>
        <p:spPr>
          <a:xfrm>
            <a:off x="731520" y="2091198"/>
            <a:ext cx="6109970" cy="1971675"/>
          </a:xfrm>
          <a:prstGeom prst="rect">
            <a:avLst/>
          </a:prstGeom>
          <a:noFill/>
        </p:spPr>
        <p:txBody>
          <a:bodyPr wrap="square" lIns="91440" tIns="45720" rIns="91440" bIns="45720" rtlCol="0" anchor="t"/>
          <a:lstStyle/>
          <a:p>
            <a:pPr marL="0" indent="0" algn="just">
              <a:lnSpc>
                <a:spcPct val="120000"/>
              </a:lnSpc>
              <a:buNone/>
            </a:pPr>
            <a:r>
              <a:rPr lang="en-US" sz="4400" b="1" dirty="0">
                <a:solidFill>
                  <a:srgbClr val="404040"/>
                </a:solidFill>
                <a:latin typeface="MiSans" pitchFamily="34" charset="-122"/>
                <a:ea typeface="MiSans" pitchFamily="34" charset="-122"/>
                <a:cs typeface="MiSans" pitchFamily="34" charset="-120"/>
              </a:rPr>
              <a:t>项目1 走进大学——新生蜕变与生涯觉醒</a:t>
            </a:r>
            <a:endParaRPr lang="en-US" sz="1600" dirty="0"/>
          </a:p>
        </p:txBody>
      </p:sp>
      <p:pic>
        <p:nvPicPr>
          <p:cNvPr id="8" name="Image 2" descr="https://test-kimi-img.moonshot.cn/pub/slides/slides_tmpl/image/25-08-06-16:17:02-d29guvkup1d2ae82khq0.png"/>
          <p:cNvPicPr>
            <a:picLocks noChangeAspect="1"/>
          </p:cNvPicPr>
          <p:nvPr/>
        </p:nvPicPr>
        <p:blipFill>
          <a:blip r:embed="rId3"/>
          <a:stretch>
            <a:fillRect/>
          </a:stretch>
        </p:blipFill>
        <p:spPr>
          <a:xfrm>
            <a:off x="370840" y="0"/>
            <a:ext cx="2249805" cy="1128395"/>
          </a:xfrm>
          <a:prstGeom prst="rect">
            <a:avLst/>
          </a:prstGeom>
        </p:spPr>
      </p:pic>
      <p:pic>
        <p:nvPicPr>
          <p:cNvPr id="9" name="Image 3" descr="https://test-kimi-img.moonshot.cn/pub/slides/slides_tmpl/image/25-08-06-16:17:02-d29guvkup1d2ae82khs0.png"/>
          <p:cNvPicPr>
            <a:picLocks noChangeAspect="1"/>
          </p:cNvPicPr>
          <p:nvPr/>
        </p:nvPicPr>
        <p:blipFill>
          <a:blip r:embed="rId4"/>
          <a:stretch>
            <a:fillRect/>
          </a:stretch>
        </p:blipFill>
        <p:spPr>
          <a:xfrm>
            <a:off x="1928495" y="504825"/>
            <a:ext cx="623570" cy="623570"/>
          </a:xfrm>
          <a:prstGeom prst="rect">
            <a:avLst/>
          </a:prstGeom>
        </p:spPr>
      </p:pic>
      <p:pic>
        <p:nvPicPr>
          <p:cNvPr id="10" name="Image 4" descr="https://test-kimi-img.moonshot.cn/pub/slides/slides_tmpl/image/25-08-06-16:17:02-d29guvkup1d2ae82khsg.png"/>
          <p:cNvPicPr>
            <a:picLocks noChangeAspect="1"/>
          </p:cNvPicPr>
          <p:nvPr/>
        </p:nvPicPr>
        <p:blipFill>
          <a:blip r:embed="rId5"/>
          <a:stretch>
            <a:fillRect/>
          </a:stretch>
        </p:blipFill>
        <p:spPr>
          <a:xfrm>
            <a:off x="8201660" y="267970"/>
            <a:ext cx="4660265" cy="4178935"/>
          </a:xfrm>
          <a:prstGeom prst="rect">
            <a:avLst/>
          </a:prstGeom>
        </p:spPr>
      </p:pic>
      <p:pic>
        <p:nvPicPr>
          <p:cNvPr id="11" name="Image 5" descr="https://test-kimi-img.moonshot.cn/pub/slides/slides_tmpl/image/25-08-06-16:17:02-d29guvkup1d2ae82khrg.png"/>
          <p:cNvPicPr>
            <a:picLocks noChangeAspect="1"/>
          </p:cNvPicPr>
          <p:nvPr/>
        </p:nvPicPr>
        <p:blipFill>
          <a:blip r:embed="rId6"/>
          <a:stretch>
            <a:fillRect/>
          </a:stretch>
        </p:blipFill>
        <p:spPr>
          <a:xfrm>
            <a:off x="5941695" y="872490"/>
            <a:ext cx="1038860" cy="1038860"/>
          </a:xfrm>
          <a:prstGeom prst="rect">
            <a:avLst/>
          </a:prstGeom>
        </p:spPr>
      </p:pic>
      <p:pic>
        <p:nvPicPr>
          <p:cNvPr id="12" name="Image 6" descr="https://test-kimi-img.moonshot.cn/pub/slides/slides_tmpl/image/25-08-06-16:17:03-d29guvsup1d2ae82ki40.png"/>
          <p:cNvPicPr>
            <a:picLocks noChangeAspect="1"/>
          </p:cNvPicPr>
          <p:nvPr/>
        </p:nvPicPr>
        <p:blipFill>
          <a:blip r:embed="rId7"/>
          <a:stretch>
            <a:fillRect/>
          </a:stretch>
        </p:blipFill>
        <p:spPr>
          <a:xfrm>
            <a:off x="8371205" y="432435"/>
            <a:ext cx="3919220" cy="3878580"/>
          </a:xfrm>
          <a:prstGeom prst="rect">
            <a:avLst/>
          </a:prstGeom>
        </p:spPr>
      </p:pic>
      <p:pic>
        <p:nvPicPr>
          <p:cNvPr id="13" name="Image 7" descr="https://test-kimi-img.moonshot.cn/pub/slides/slides_tmpl/image/25-08-06-16:17:02-d29guvkup1d2ae82khtg.png"/>
          <p:cNvPicPr>
            <a:picLocks noChangeAspect="1"/>
          </p:cNvPicPr>
          <p:nvPr/>
        </p:nvPicPr>
        <p:blipFill>
          <a:blip r:embed="rId8"/>
          <a:stretch>
            <a:fillRect/>
          </a:stretch>
        </p:blipFill>
        <p:spPr>
          <a:xfrm>
            <a:off x="9554845" y="4866640"/>
            <a:ext cx="2636520" cy="1991360"/>
          </a:xfrm>
          <a:prstGeom prst="rect">
            <a:avLst/>
          </a:prstGeom>
        </p:spPr>
      </p:pic>
      <p:pic>
        <p:nvPicPr>
          <p:cNvPr id="14" name="Image 8" descr="https://test-kimi-img.moonshot.cn/pub/slides/slides_tmpl/image/25-08-06-16:17:02-d29guvkup1d2ae82khu0.png"/>
          <p:cNvPicPr>
            <a:picLocks noChangeAspect="1"/>
          </p:cNvPicPr>
          <p:nvPr/>
        </p:nvPicPr>
        <p:blipFill>
          <a:blip r:embed="rId9"/>
          <a:stretch>
            <a:fillRect/>
          </a:stretch>
        </p:blipFill>
        <p:spPr>
          <a:xfrm rot="19020000">
            <a:off x="7310120" y="827405"/>
            <a:ext cx="656590" cy="656590"/>
          </a:xfrm>
          <a:prstGeom prst="rect">
            <a:avLst/>
          </a:prstGeom>
        </p:spPr>
      </p:pic>
      <p:pic>
        <p:nvPicPr>
          <p:cNvPr id="15" name="Image 9" descr="https://test-kimi-img.moonshot.cn/pub/slides/slides_tmpl/image/25-08-06-16:17:02-d29guvkup1d2ae82khug.png"/>
          <p:cNvPicPr>
            <a:picLocks noChangeAspect="1"/>
          </p:cNvPicPr>
          <p:nvPr/>
        </p:nvPicPr>
        <p:blipFill>
          <a:blip r:embed="rId10"/>
          <a:stretch>
            <a:fillRect/>
          </a:stretch>
        </p:blipFill>
        <p:spPr>
          <a:xfrm>
            <a:off x="1928495" y="6415405"/>
            <a:ext cx="5937250" cy="29845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6g.png"/>
          <p:cNvPicPr>
            <a:picLocks noChangeAspect="1"/>
          </p:cNvPicPr>
          <p:nvPr/>
        </p:nvPicPr>
        <p:blipFill>
          <a:blip r:embed="rId1">
            <a:alphaModFix amt="5000"/>
          </a:blip>
          <a:stretch>
            <a:fillRect/>
          </a:stretch>
        </p:blipFill>
        <p:spPr>
          <a:xfrm>
            <a:off x="3647440" y="2155190"/>
            <a:ext cx="4575175" cy="758190"/>
          </a:xfrm>
          <a:prstGeom prst="rect">
            <a:avLst/>
          </a:prstGeom>
        </p:spPr>
      </p:pic>
      <p:pic>
        <p:nvPicPr>
          <p:cNvPr id="3" name="Image 1" descr="https://test-kimi-img.moonshot.cn/pub/slides/slides_tmpl/image/25-08-06-16:17:02-d29guvkup1d2ae82khq0.png"/>
          <p:cNvPicPr>
            <a:picLocks noChangeAspect="1"/>
          </p:cNvPicPr>
          <p:nvPr/>
        </p:nvPicPr>
        <p:blipFill>
          <a:blip r:embed="rId2"/>
          <a:stretch>
            <a:fillRect/>
          </a:stretch>
        </p:blipFill>
        <p:spPr>
          <a:xfrm rot="5400000">
            <a:off x="10502900" y="466725"/>
            <a:ext cx="2249805" cy="1128395"/>
          </a:xfrm>
          <a:prstGeom prst="rect">
            <a:avLst/>
          </a:prstGeom>
        </p:spPr>
      </p:pic>
      <p:pic>
        <p:nvPicPr>
          <p:cNvPr id="4" name="Image 2" descr="https://test-kimi-img.moonshot.cn/pub/slides/slides_tmpl/image/25-08-06-16:17:02-d29guvkup1d2ae82kht0.png"/>
          <p:cNvPicPr>
            <a:picLocks noChangeAspect="1"/>
          </p:cNvPicPr>
          <p:nvPr/>
        </p:nvPicPr>
        <p:blipFill>
          <a:blip r:embed="rId3"/>
          <a:stretch>
            <a:fillRect/>
          </a:stretch>
        </p:blipFill>
        <p:spPr>
          <a:xfrm flipH="1" flipV="1">
            <a:off x="0" y="0"/>
            <a:ext cx="9992360" cy="6731635"/>
          </a:xfrm>
          <a:prstGeom prst="rect">
            <a:avLst/>
          </a:prstGeom>
        </p:spPr>
      </p:pic>
      <p:pic>
        <p:nvPicPr>
          <p:cNvPr id="5" name="Image 3" descr="https://test-kimi-img.moonshot.cn/pub/slides/slides_tmpl/image/25-08-06-16:17:02-d29guvkup1d2ae82khtg.png"/>
          <p:cNvPicPr>
            <a:picLocks noChangeAspect="1"/>
          </p:cNvPicPr>
          <p:nvPr/>
        </p:nvPicPr>
        <p:blipFill>
          <a:blip r:embed="rId4"/>
          <a:stretch>
            <a:fillRect/>
          </a:stretch>
        </p:blipFill>
        <p:spPr>
          <a:xfrm>
            <a:off x="10421620" y="5350510"/>
            <a:ext cx="2008505" cy="1517015"/>
          </a:xfrm>
          <a:prstGeom prst="rect">
            <a:avLst/>
          </a:prstGeom>
        </p:spPr>
      </p:pic>
      <p:sp>
        <p:nvSpPr>
          <p:cNvPr id="6" name="Text 0"/>
          <p:cNvSpPr/>
          <p:nvPr/>
        </p:nvSpPr>
        <p:spPr>
          <a:xfrm>
            <a:off x="2373630" y="4048125"/>
            <a:ext cx="6873875" cy="1214120"/>
          </a:xfrm>
          <a:prstGeom prst="rect">
            <a:avLst/>
          </a:prstGeom>
          <a:noFill/>
        </p:spPr>
        <p:txBody>
          <a:bodyPr wrap="square" lIns="91440" tIns="45720" rIns="91440" bIns="45720" rtlCol="0" anchor="t"/>
          <a:lstStyle/>
          <a:p>
            <a:pPr marL="0" indent="0" algn="ctr">
              <a:lnSpc>
                <a:spcPct val="100000"/>
              </a:lnSpc>
              <a:buNone/>
            </a:pPr>
            <a:r>
              <a:rPr lang="en-US" sz="4400" dirty="0">
                <a:solidFill>
                  <a:srgbClr val="595959"/>
                </a:solidFill>
                <a:latin typeface="MiSans" pitchFamily="34" charset="-122"/>
                <a:ea typeface="MiSans" pitchFamily="34" charset="-122"/>
                <a:cs typeface="MiSans" pitchFamily="34" charset="-120"/>
              </a:rPr>
              <a:t>认知大学</a:t>
            </a:r>
            <a:endParaRPr lang="en-US" sz="1600" dirty="0"/>
          </a:p>
        </p:txBody>
      </p:sp>
      <p:sp>
        <p:nvSpPr>
          <p:cNvPr id="7" name="Text 1"/>
          <p:cNvSpPr/>
          <p:nvPr/>
        </p:nvSpPr>
        <p:spPr>
          <a:xfrm>
            <a:off x="4304665" y="1414145"/>
            <a:ext cx="2804160" cy="2105025"/>
          </a:xfrm>
          <a:prstGeom prst="rect">
            <a:avLst/>
          </a:prstGeom>
          <a:noFill/>
        </p:spPr>
        <p:txBody>
          <a:bodyPr wrap="square" lIns="91440" tIns="45720" rIns="91440" bIns="45720" rtlCol="0" anchor="t">
            <a:spAutoFit/>
          </a:bodyPr>
          <a:lstStyle/>
          <a:p>
            <a:pPr marL="0" indent="0" algn="r">
              <a:lnSpc>
                <a:spcPct val="100000"/>
              </a:lnSpc>
              <a:buNone/>
            </a:pPr>
            <a:r>
              <a:rPr lang="en-US" sz="13800" dirty="0">
                <a:solidFill>
                  <a:srgbClr val="158011"/>
                </a:solidFill>
                <a:latin typeface="MiSans" pitchFamily="34" charset="-122"/>
                <a:ea typeface="MiSans" pitchFamily="34" charset="-122"/>
                <a:cs typeface="MiSans" pitchFamily="34" charset="-120"/>
              </a:rPr>
              <a:t>02</a:t>
            </a:r>
            <a:endParaRPr lang="en-US" sz="1600" dirty="0"/>
          </a:p>
        </p:txBody>
      </p:sp>
      <p:pic>
        <p:nvPicPr>
          <p:cNvPr id="8" name="Image 4" descr="https://test-kimi-img.moonshot.cn/pub/slides/slides_tmpl/image/25-08-06-16:17:02-d29guvkup1d2ae82khrg.png"/>
          <p:cNvPicPr>
            <a:picLocks noChangeAspect="1"/>
          </p:cNvPicPr>
          <p:nvPr/>
        </p:nvPicPr>
        <p:blipFill>
          <a:blip r:embed="rId5"/>
          <a:stretch>
            <a:fillRect/>
          </a:stretch>
        </p:blipFill>
        <p:spPr>
          <a:xfrm rot="20340000">
            <a:off x="9505315" y="1277620"/>
            <a:ext cx="1764665" cy="1764665"/>
          </a:xfrm>
          <a:prstGeom prst="rect">
            <a:avLst/>
          </a:prstGeom>
        </p:spPr>
      </p:pic>
      <p:pic>
        <p:nvPicPr>
          <p:cNvPr id="9" name="Image 5" descr="https://test-kimi-img.moonshot.cn/pub/slides/slides_tmpl/image/25-08-06-16:17:02-d29guvkup1d2ae82khsg.png"/>
          <p:cNvPicPr>
            <a:picLocks noChangeAspect="1"/>
          </p:cNvPicPr>
          <p:nvPr/>
        </p:nvPicPr>
        <p:blipFill>
          <a:blip r:embed="rId6"/>
          <a:stretch>
            <a:fillRect/>
          </a:stretch>
        </p:blipFill>
        <p:spPr>
          <a:xfrm>
            <a:off x="9745345" y="939800"/>
            <a:ext cx="5269865" cy="4725670"/>
          </a:xfrm>
          <a:prstGeom prst="rect">
            <a:avLst/>
          </a:prstGeom>
        </p:spPr>
      </p:pic>
      <p:pic>
        <p:nvPicPr>
          <p:cNvPr id="10" name="Image 6" descr="https://test-kimi-img.moonshot.cn/pub/slides/slides_tmpl/image/25-08-06-16:17:03-d29guvsup1d2ae82ki10.png"/>
          <p:cNvPicPr>
            <a:picLocks noChangeAspect="1"/>
          </p:cNvPicPr>
          <p:nvPr/>
        </p:nvPicPr>
        <p:blipFill>
          <a:blip r:embed="rId7"/>
          <a:stretch>
            <a:fillRect/>
          </a:stretch>
        </p:blipFill>
        <p:spPr>
          <a:xfrm>
            <a:off x="9926320" y="1155065"/>
            <a:ext cx="4900295" cy="4404360"/>
          </a:xfrm>
          <a:prstGeom prst="rect">
            <a:avLst/>
          </a:prstGeom>
        </p:spPr>
      </p:pic>
      <p:pic>
        <p:nvPicPr>
          <p:cNvPr id="11" name="Image 7" descr="https://test-kimi-img.moonshot.cn/pub/slides/slides_tmpl/image/25-08-06-16:17:02-d29guvkup1d2ae82khu0.png"/>
          <p:cNvPicPr>
            <a:picLocks noChangeAspect="1"/>
          </p:cNvPicPr>
          <p:nvPr/>
        </p:nvPicPr>
        <p:blipFill>
          <a:blip r:embed="rId8"/>
          <a:stretch>
            <a:fillRect/>
          </a:stretch>
        </p:blipFill>
        <p:spPr>
          <a:xfrm rot="17760000">
            <a:off x="9298940" y="818515"/>
            <a:ext cx="960755" cy="960755"/>
          </a:xfrm>
          <a:prstGeom prst="rect">
            <a:avLst/>
          </a:prstGeom>
        </p:spPr>
      </p:pic>
      <p:pic>
        <p:nvPicPr>
          <p:cNvPr id="12" name="Image 8" descr="https://test-kimi-img.moonshot.cn/pub/slides/slides_tmpl/image/25-08-06-16:17:03-d29guvsup1d2ae82ki80.png"/>
          <p:cNvPicPr>
            <a:picLocks noChangeAspect="1"/>
          </p:cNvPicPr>
          <p:nvPr/>
        </p:nvPicPr>
        <p:blipFill>
          <a:blip r:embed="rId9"/>
          <a:stretch>
            <a:fillRect/>
          </a:stretch>
        </p:blipFill>
        <p:spPr>
          <a:xfrm flipH="1" flipV="1">
            <a:off x="-514350" y="-751840"/>
            <a:ext cx="12192000" cy="6751955"/>
          </a:xfrm>
          <a:prstGeom prst="rect">
            <a:avLst/>
          </a:prstGeom>
        </p:spPr>
      </p:pic>
      <p:pic>
        <p:nvPicPr>
          <p:cNvPr id="13" name="Image 9" descr="https://test-kimi-img.moonshot.cn/pub/slides/slides_tmpl/image/25-08-06-16:17:03-d29guvsup1d2ae82ki7g.png"/>
          <p:cNvPicPr>
            <a:picLocks noChangeAspect="1"/>
          </p:cNvPicPr>
          <p:nvPr/>
        </p:nvPicPr>
        <p:blipFill>
          <a:blip r:embed="rId10"/>
          <a:stretch>
            <a:fillRect/>
          </a:stretch>
        </p:blipFill>
        <p:spPr>
          <a:xfrm>
            <a:off x="2364105" y="3587115"/>
            <a:ext cx="7286625" cy="117475"/>
          </a:xfrm>
          <a:prstGeom prst="rect">
            <a:avLst/>
          </a:prstGeom>
        </p:spPr>
      </p:pic>
      <p:pic>
        <p:nvPicPr>
          <p:cNvPr id="14" name="Image 10" descr="https://test-kimi-img.moonshot.cn/pub/slides/slides_tmpl/image/25-08-06-16:17:03-d29guvsup1d2ae82ki70.png"/>
          <p:cNvPicPr>
            <a:picLocks noChangeAspect="1"/>
          </p:cNvPicPr>
          <p:nvPr/>
        </p:nvPicPr>
        <p:blipFill>
          <a:blip r:embed="rId11"/>
          <a:stretch>
            <a:fillRect/>
          </a:stretch>
        </p:blipFill>
        <p:spPr>
          <a:xfrm flipH="1" flipV="1">
            <a:off x="-34290" y="-503555"/>
            <a:ext cx="2386965" cy="20955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4-d29gv04up1d2ae82kia0.jpg"/>
          <p:cNvPicPr>
            <a:picLocks noChangeAspect="1"/>
          </p:cNvPicPr>
          <p:nvPr/>
        </p:nvPicPr>
        <p:blipFill>
          <a:blip r:embed="rId1"/>
          <a:stretch>
            <a:fillRect/>
          </a:stretch>
        </p:blipFill>
        <p:spPr>
          <a:xfrm>
            <a:off x="0" y="8890"/>
            <a:ext cx="12192000" cy="932180"/>
          </a:xfrm>
          <a:prstGeom prst="rect">
            <a:avLst/>
          </a:prstGeom>
        </p:spPr>
      </p:pic>
      <p:sp>
        <p:nvSpPr>
          <p:cNvPr id="3" name="Shape 0"/>
          <p:cNvSpPr/>
          <p:nvPr/>
        </p:nvSpPr>
        <p:spPr>
          <a:xfrm flipV="1">
            <a:off x="-27940" y="6866890"/>
            <a:ext cx="6396777" cy="6350"/>
          </a:xfrm>
          <a:custGeom>
            <a:avLst/>
            <a:gdLst/>
            <a:ahLst/>
            <a:cxnLst/>
            <a:rect l="l" t="t" r="r" b="b"/>
            <a:pathLst>
              <a:path w="6396777" h="6350">
                <a:moveTo>
                  <a:pt x="0" y="0"/>
                </a:moveTo>
                <a:lnTo>
                  <a:pt x="6275496" y="0"/>
                </a:lnTo>
                <a:cubicBezTo>
                  <a:pt x="6322484" y="-1905"/>
                  <a:pt x="6434241" y="9525"/>
                  <a:pt x="6396777" y="6350"/>
                </a:cubicBezTo>
                <a:lnTo>
                  <a:pt x="0" y="6350"/>
                </a:lnTo>
                <a:lnTo>
                  <a:pt x="0" y="0"/>
                </a:lnTo>
                <a:close/>
              </a:path>
            </a:pathLst>
          </a:custGeom>
          <a:solidFill>
            <a:srgbClr val="FFFFFF"/>
          </a:solidFill>
        </p:spPr>
      </p:sp>
      <p:sp>
        <p:nvSpPr>
          <p:cNvPr id="4" name="Text 1"/>
          <p:cNvSpPr/>
          <p:nvPr/>
        </p:nvSpPr>
        <p:spPr>
          <a:xfrm>
            <a:off x="-27940" y="6866890"/>
            <a:ext cx="6396777" cy="635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5" name="Text 2"/>
          <p:cNvSpPr/>
          <p:nvPr/>
        </p:nvSpPr>
        <p:spPr>
          <a:xfrm>
            <a:off x="864973" y="3180080"/>
            <a:ext cx="5335905" cy="711200"/>
          </a:xfrm>
          <a:prstGeom prst="rect">
            <a:avLst/>
          </a:prstGeom>
          <a:noFill/>
        </p:spPr>
        <p:txBody>
          <a:bodyPr wrap="square" lIns="91440" tIns="45720" rIns="91440" bIns="45720" rtlCol="0" anchor="t">
            <a:spAutoFit/>
          </a:bodyPr>
          <a:lstStyle/>
          <a:p>
            <a:pPr marL="0" indent="0" algn="just">
              <a:lnSpc>
                <a:spcPct val="130000"/>
              </a:lnSpc>
              <a:buNone/>
            </a:pPr>
            <a:r>
              <a:rPr lang="en-US" sz="1800" dirty="0">
                <a:solidFill>
                  <a:srgbClr val="000000"/>
                </a:solidFill>
                <a:latin typeface="MiSans" pitchFamily="34" charset="-122"/>
                <a:ea typeface="MiSans" pitchFamily="34" charset="-122"/>
                <a:cs typeface="MiSans" pitchFamily="34" charset="-120"/>
              </a:rPr>
              <a:t>本节将探讨大学的独特之处，帮助你理解大学的内涵，明确大学生活的目标和意义。</a:t>
            </a:r>
            <a:endParaRPr lang="en-US" sz="1600" dirty="0"/>
          </a:p>
        </p:txBody>
      </p:sp>
      <p:sp>
        <p:nvSpPr>
          <p:cNvPr id="6" name="Text 3"/>
          <p:cNvSpPr/>
          <p:nvPr/>
        </p:nvSpPr>
        <p:spPr>
          <a:xfrm>
            <a:off x="822960" y="1553210"/>
            <a:ext cx="5424805" cy="533400"/>
          </a:xfrm>
          <a:prstGeom prst="rect">
            <a:avLst/>
          </a:prstGeom>
          <a:noFill/>
        </p:spPr>
        <p:txBody>
          <a:bodyPr wrap="square" lIns="91440" tIns="45720" rIns="91440" bIns="45720" rtlCol="0" anchor="t">
            <a:spAutoFit/>
          </a:bodyPr>
          <a:lstStyle/>
          <a:p>
            <a:pPr marL="0" indent="0" algn="just">
              <a:lnSpc>
                <a:spcPct val="110000"/>
              </a:lnSpc>
              <a:buNone/>
            </a:pPr>
            <a:r>
              <a:rPr lang="en-US" sz="3200" dirty="0">
                <a:solidFill>
                  <a:srgbClr val="158011"/>
                </a:solidFill>
                <a:latin typeface="MiSans" pitchFamily="34" charset="-122"/>
                <a:ea typeface="MiSans" pitchFamily="34" charset="-122"/>
                <a:cs typeface="MiSans" pitchFamily="34" charset="-120"/>
              </a:rPr>
              <a:t>What Makes University BIG?</a:t>
            </a:r>
            <a:endParaRPr lang="en-US" sz="1600" dirty="0"/>
          </a:p>
        </p:txBody>
      </p:sp>
      <p:pic>
        <p:nvPicPr>
          <p:cNvPr id="7" name="Image 1" descr="https://test-kimi-img.moonshot.cn/pub/slides/slides_tmpl/image/25-08-06-16:17:07-d29gv0sup1d2ae82kie0.png"/>
          <p:cNvPicPr>
            <a:picLocks noChangeAspect="1"/>
          </p:cNvPicPr>
          <p:nvPr/>
        </p:nvPicPr>
        <p:blipFill>
          <a:blip r:embed="rId2"/>
          <a:stretch>
            <a:fillRect/>
          </a:stretch>
        </p:blipFill>
        <p:spPr>
          <a:xfrm>
            <a:off x="6706870" y="-16510"/>
            <a:ext cx="5485130" cy="6874510"/>
          </a:xfrm>
          <a:prstGeom prst="rect">
            <a:avLst/>
          </a:prstGeom>
        </p:spPr>
      </p:pic>
      <p:pic>
        <p:nvPicPr>
          <p:cNvPr id="8" name="Image 2" descr="https://test-kimi-img.moonshot.cn/pub/slides/slides_tmpl/image/25-08-06-16:17:06-d29gv0kup1d2ae82kicg.png"/>
          <p:cNvPicPr>
            <a:picLocks noChangeAspect="1"/>
          </p:cNvPicPr>
          <p:nvPr/>
        </p:nvPicPr>
        <p:blipFill>
          <a:blip r:embed="rId3">
            <a:alphaModFix amt="80000"/>
          </a:blip>
          <a:stretch>
            <a:fillRect/>
          </a:stretch>
        </p:blipFill>
        <p:spPr>
          <a:xfrm>
            <a:off x="6706870" y="-16510"/>
            <a:ext cx="5485130" cy="6889750"/>
          </a:xfrm>
          <a:prstGeom prst="rect">
            <a:avLst/>
          </a:prstGeom>
        </p:spPr>
      </p:pic>
      <p:pic>
        <p:nvPicPr>
          <p:cNvPr id="9" name="Image 3" descr="https://test-kimi-img.moonshot.cn/pub/slides/slides_tmpl/image/25-08-06-16:17:11-d29gv1sup1d2ae82kijg.png"/>
          <p:cNvPicPr>
            <a:picLocks noChangeAspect="1"/>
          </p:cNvPicPr>
          <p:nvPr/>
        </p:nvPicPr>
        <p:blipFill>
          <a:blip r:embed="rId4">
            <a:alphaModFix amt="40000"/>
          </a:blip>
          <a:stretch>
            <a:fillRect/>
          </a:stretch>
        </p:blipFill>
        <p:spPr>
          <a:xfrm rot="5400000">
            <a:off x="7910195" y="-119380"/>
            <a:ext cx="7129145" cy="6858000"/>
          </a:xfrm>
          <a:prstGeom prst="rect">
            <a:avLst/>
          </a:prstGeom>
        </p:spPr>
      </p:pic>
      <p:pic>
        <p:nvPicPr>
          <p:cNvPr id="10" name="Image 4" descr="https://test-kimi-img.moonshot.cn/pub/slides/slides_tmpl/image/25-08-06-16:17:03-d29guvsup1d2ae82ki0g.png"/>
          <p:cNvPicPr>
            <a:picLocks noChangeAspect="1"/>
          </p:cNvPicPr>
          <p:nvPr/>
        </p:nvPicPr>
        <p:blipFill>
          <a:blip r:embed="rId5"/>
          <a:stretch>
            <a:fillRect/>
          </a:stretch>
        </p:blipFill>
        <p:spPr>
          <a:xfrm>
            <a:off x="923925" y="2813050"/>
            <a:ext cx="5943600" cy="88900"/>
          </a:xfrm>
          <a:prstGeom prst="rect">
            <a:avLst/>
          </a:prstGeom>
        </p:spPr>
      </p:pic>
      <p:pic>
        <p:nvPicPr>
          <p:cNvPr id="11" name="Image 5" descr="https://test-kimi-img.moonshot.cn/pub/slides/slides_tmpl/image/25-08-06-16:17:06-d29gv0kup1d2ae82kic0.jpg"/>
          <p:cNvPicPr>
            <a:picLocks noChangeAspect="1"/>
          </p:cNvPicPr>
          <p:nvPr/>
        </p:nvPicPr>
        <p:blipFill>
          <a:blip r:embed="rId6"/>
          <a:stretch>
            <a:fillRect/>
          </a:stretch>
        </p:blipFill>
        <p:spPr>
          <a:xfrm>
            <a:off x="0" y="0"/>
            <a:ext cx="317500" cy="940435"/>
          </a:xfrm>
          <a:prstGeom prst="rect">
            <a:avLst/>
          </a:prstGeom>
        </p:spPr>
      </p:pic>
      <p:pic>
        <p:nvPicPr>
          <p:cNvPr id="12" name="Image 6" descr="https://test-kimi-img.moonshot.cn/pub/slides/slides_tmpl/image/25-08-06-16:17:06-d29gv0kup1d2ae82kic0.jpg"/>
          <p:cNvPicPr>
            <a:picLocks noChangeAspect="1"/>
          </p:cNvPicPr>
          <p:nvPr/>
        </p:nvPicPr>
        <p:blipFill>
          <a:blip r:embed="rId6"/>
          <a:stretch>
            <a:fillRect/>
          </a:stretch>
        </p:blipFill>
        <p:spPr>
          <a:xfrm>
            <a:off x="11883390" y="-16510"/>
            <a:ext cx="308610" cy="687387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12-d29gv24up1d2ae82kj30.png"/>
          <p:cNvPicPr>
            <a:picLocks noChangeAspect="1"/>
          </p:cNvPicPr>
          <p:nvPr/>
        </p:nvPicPr>
        <p:blipFill>
          <a:blip r:embed="rId1"/>
          <a:stretch>
            <a:fillRect/>
          </a:stretch>
        </p:blipFill>
        <p:spPr>
          <a:xfrm>
            <a:off x="8884285" y="922020"/>
            <a:ext cx="2713990" cy="5734685"/>
          </a:xfrm>
          <a:prstGeom prst="rect">
            <a:avLst/>
          </a:prstGeom>
        </p:spPr>
      </p:pic>
      <p:pic>
        <p:nvPicPr>
          <p:cNvPr id="3" name="Image 1" descr="https://test-kimi-img.moonshot.cn/pub/slides/slides_tmpl/image/25-08-06-16:17:13-d29gv2cup1d2ae82kj40.png"/>
          <p:cNvPicPr>
            <a:picLocks noChangeAspect="1"/>
          </p:cNvPicPr>
          <p:nvPr/>
        </p:nvPicPr>
        <p:blipFill>
          <a:blip r:embed="rId2"/>
          <a:stretch>
            <a:fillRect/>
          </a:stretch>
        </p:blipFill>
        <p:spPr>
          <a:xfrm>
            <a:off x="6123305" y="795020"/>
            <a:ext cx="2719705" cy="5734685"/>
          </a:xfrm>
          <a:prstGeom prst="rect">
            <a:avLst/>
          </a:prstGeom>
        </p:spPr>
      </p:pic>
      <p:pic>
        <p:nvPicPr>
          <p:cNvPr id="4" name="Image 2" descr="https://test-kimi-img.moonshot.cn/pub/slides/slides_tmpl/image/25-08-06-16:17:13-d29gv2cup1d2ae82kj40.png"/>
          <p:cNvPicPr>
            <a:picLocks noChangeAspect="1"/>
          </p:cNvPicPr>
          <p:nvPr/>
        </p:nvPicPr>
        <p:blipFill>
          <a:blip r:embed="rId2"/>
          <a:stretch>
            <a:fillRect/>
          </a:stretch>
        </p:blipFill>
        <p:spPr>
          <a:xfrm>
            <a:off x="582930" y="795020"/>
            <a:ext cx="2719705" cy="5734685"/>
          </a:xfrm>
          <a:prstGeom prst="rect">
            <a:avLst/>
          </a:prstGeom>
        </p:spPr>
      </p:pic>
      <p:pic>
        <p:nvPicPr>
          <p:cNvPr id="5" name="Image 3" descr="https://test-kimi-img.moonshot.cn/pub/slides/slides_tmpl/image/25-08-06-16:17:12-d29gv24up1d2ae82kj30.png"/>
          <p:cNvPicPr>
            <a:picLocks noChangeAspect="1"/>
          </p:cNvPicPr>
          <p:nvPr/>
        </p:nvPicPr>
        <p:blipFill>
          <a:blip r:embed="rId1"/>
          <a:stretch>
            <a:fillRect/>
          </a:stretch>
        </p:blipFill>
        <p:spPr>
          <a:xfrm>
            <a:off x="3368675" y="795020"/>
            <a:ext cx="2713990" cy="5734685"/>
          </a:xfrm>
          <a:prstGeom prst="rect">
            <a:avLst/>
          </a:prstGeom>
        </p:spPr>
      </p:pic>
      <p:sp>
        <p:nvSpPr>
          <p:cNvPr id="6" name="Text 0"/>
          <p:cNvSpPr/>
          <p:nvPr/>
        </p:nvSpPr>
        <p:spPr>
          <a:xfrm>
            <a:off x="921245" y="2481263"/>
            <a:ext cx="2092574" cy="2643505"/>
          </a:xfrm>
          <a:prstGeom prst="rect">
            <a:avLst/>
          </a:prstGeom>
          <a:noFill/>
        </p:spPr>
        <p:txBody>
          <a:bodyPr wrap="square" lIns="0" tIns="0" rIns="0" bIns="0" rtlCol="0" anchor="t"/>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大学汇聚了众多学术大师，他们不仅是知识的传播者，更是学术研究的引领者。</a:t>
            </a:r>
            <a:endParaRPr lang="en-US" sz="1600" dirty="0"/>
          </a:p>
        </p:txBody>
      </p:sp>
      <p:sp>
        <p:nvSpPr>
          <p:cNvPr id="7" name="Text 1"/>
          <p:cNvSpPr/>
          <p:nvPr/>
        </p:nvSpPr>
        <p:spPr>
          <a:xfrm>
            <a:off x="921245" y="1770698"/>
            <a:ext cx="2092574" cy="771525"/>
          </a:xfrm>
          <a:prstGeom prst="rect">
            <a:avLst/>
          </a:prstGeom>
          <a:noFill/>
        </p:spPr>
        <p:txBody>
          <a:bodyPr wrap="square" lIns="90043" tIns="46863" rIns="90043" bIns="0" rtlCol="0" anchor="ctr"/>
          <a:lstStyle/>
          <a:p>
            <a:pPr marL="0" indent="0" algn="just">
              <a:lnSpc>
                <a:spcPct val="100000"/>
              </a:lnSpc>
              <a:buNone/>
            </a:pPr>
            <a:r>
              <a:rPr lang="en-US" sz="1600" b="1" dirty="0">
                <a:solidFill>
                  <a:srgbClr val="158011"/>
                </a:solidFill>
                <a:latin typeface="MiSans" pitchFamily="34" charset="-122"/>
                <a:ea typeface="MiSans" pitchFamily="34" charset="-122"/>
                <a:cs typeface="MiSans" pitchFamily="34" charset="-120"/>
              </a:rPr>
              <a:t>大师</a:t>
            </a:r>
            <a:endParaRPr lang="en-US" sz="1600" dirty="0"/>
          </a:p>
        </p:txBody>
      </p:sp>
      <p:sp>
        <p:nvSpPr>
          <p:cNvPr id="8" name="Text 2"/>
          <p:cNvSpPr/>
          <p:nvPr/>
        </p:nvSpPr>
        <p:spPr>
          <a:xfrm>
            <a:off x="3679601" y="2481263"/>
            <a:ext cx="2092080" cy="2643505"/>
          </a:xfrm>
          <a:prstGeom prst="rect">
            <a:avLst/>
          </a:prstGeom>
          <a:noFill/>
        </p:spPr>
        <p:txBody>
          <a:bodyPr wrap="square" lIns="0" tIns="0" rIns="0" bIns="0" rtlCol="0" anchor="t"/>
          <a:lstStyle/>
          <a:p>
            <a:pPr marL="0" indent="0" algn="just">
              <a:lnSpc>
                <a:spcPct val="130000"/>
              </a:lnSpc>
              <a:buNone/>
            </a:pPr>
            <a:r>
              <a:rPr lang="en-US" sz="1000" dirty="0">
                <a:solidFill>
                  <a:srgbClr val="000000"/>
                </a:solidFill>
                <a:latin typeface="宋体" charset="0"/>
                <a:ea typeface="宋体" pitchFamily="2" charset="-122"/>
                <a:cs typeface="宋体" pitchFamily="34" charset="-120"/>
              </a:rPr>
              <a:t>大学致力于维护和促进社会和谐，通过教育和研究活动，为解决社会问题和促进可持续发展提供解决方案</a:t>
            </a:r>
            <a:r>
              <a:rPr lang="en-US" sz="1400" dirty="0">
                <a:solidFill>
                  <a:srgbClr val="1A2E35"/>
                </a:solidFill>
                <a:latin typeface="MiSans" pitchFamily="34" charset="-122"/>
                <a:ea typeface="MiSans" pitchFamily="34" charset="-122"/>
                <a:cs typeface="MiSans" pitchFamily="34" charset="-120"/>
              </a:rPr>
              <a:t>。</a:t>
            </a:r>
            <a:endParaRPr lang="en-US" sz="1600" dirty="0"/>
          </a:p>
        </p:txBody>
      </p:sp>
      <p:sp>
        <p:nvSpPr>
          <p:cNvPr id="9" name="Text 3"/>
          <p:cNvSpPr/>
          <p:nvPr/>
        </p:nvSpPr>
        <p:spPr>
          <a:xfrm>
            <a:off x="3679601" y="1770698"/>
            <a:ext cx="2092080" cy="771525"/>
          </a:xfrm>
          <a:prstGeom prst="rect">
            <a:avLst/>
          </a:prstGeom>
          <a:noFill/>
        </p:spPr>
        <p:txBody>
          <a:bodyPr wrap="square" lIns="90043" tIns="46863" rIns="90043" bIns="0" rtlCol="0" anchor="ctr"/>
          <a:lstStyle/>
          <a:p>
            <a:pPr marL="0" indent="0" algn="just">
              <a:lnSpc>
                <a:spcPct val="100000"/>
              </a:lnSpc>
              <a:buNone/>
            </a:pPr>
            <a:r>
              <a:rPr lang="en-US" sz="1600" b="1" dirty="0">
                <a:solidFill>
                  <a:srgbClr val="158011"/>
                </a:solidFill>
                <a:latin typeface="MiSans" pitchFamily="34" charset="-122"/>
                <a:ea typeface="MiSans" pitchFamily="34" charset="-122"/>
                <a:cs typeface="MiSans" pitchFamily="34" charset="-120"/>
              </a:rPr>
              <a:t>大合</a:t>
            </a:r>
            <a:endParaRPr lang="en-US" sz="1600" dirty="0"/>
          </a:p>
        </p:txBody>
      </p:sp>
      <p:sp>
        <p:nvSpPr>
          <p:cNvPr id="10" name="Text 4"/>
          <p:cNvSpPr/>
          <p:nvPr/>
        </p:nvSpPr>
        <p:spPr>
          <a:xfrm>
            <a:off x="6437406" y="2481263"/>
            <a:ext cx="2092080" cy="2643505"/>
          </a:xfrm>
          <a:prstGeom prst="rect">
            <a:avLst/>
          </a:prstGeom>
          <a:noFill/>
        </p:spPr>
        <p:txBody>
          <a:bodyPr wrap="square" lIns="0" tIns="0" rIns="0" bIns="0" rtlCol="0" anchor="t"/>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作为大学的主体，大学生在这里成长、学习，为未来的职业生涯和社会生活打下坚实的基础。</a:t>
            </a:r>
            <a:endParaRPr lang="en-US" sz="1600" dirty="0"/>
          </a:p>
        </p:txBody>
      </p:sp>
      <p:sp>
        <p:nvSpPr>
          <p:cNvPr id="11" name="Text 5"/>
          <p:cNvSpPr/>
          <p:nvPr/>
        </p:nvSpPr>
        <p:spPr>
          <a:xfrm>
            <a:off x="6437406" y="1770698"/>
            <a:ext cx="2092080" cy="771525"/>
          </a:xfrm>
          <a:prstGeom prst="rect">
            <a:avLst/>
          </a:prstGeom>
          <a:noFill/>
        </p:spPr>
        <p:txBody>
          <a:bodyPr wrap="square" lIns="90043" tIns="46863" rIns="90043" bIns="0" rtlCol="0" anchor="ctr"/>
          <a:lstStyle/>
          <a:p>
            <a:pPr marL="0" indent="0" algn="just">
              <a:lnSpc>
                <a:spcPct val="100000"/>
              </a:lnSpc>
              <a:buNone/>
            </a:pPr>
            <a:r>
              <a:rPr lang="en-US" sz="1600" b="1" dirty="0">
                <a:solidFill>
                  <a:srgbClr val="158011"/>
                </a:solidFill>
                <a:latin typeface="MiSans" pitchFamily="34" charset="-122"/>
                <a:ea typeface="MiSans" pitchFamily="34" charset="-122"/>
                <a:cs typeface="MiSans" pitchFamily="34" charset="-120"/>
              </a:rPr>
              <a:t>大学生</a:t>
            </a:r>
            <a:endParaRPr lang="en-US" sz="1600" dirty="0"/>
          </a:p>
        </p:txBody>
      </p:sp>
      <p:sp>
        <p:nvSpPr>
          <p:cNvPr id="12" name="Text 6"/>
          <p:cNvSpPr/>
          <p:nvPr/>
        </p:nvSpPr>
        <p:spPr>
          <a:xfrm>
            <a:off x="9195211" y="2481263"/>
            <a:ext cx="2092080" cy="2643505"/>
          </a:xfrm>
          <a:prstGeom prst="rect">
            <a:avLst/>
          </a:prstGeom>
          <a:noFill/>
        </p:spPr>
        <p:txBody>
          <a:bodyPr wrap="square" lIns="0" tIns="0" rIns="0" bIns="0" rtlCol="0" anchor="t"/>
          <a:lstStyle/>
          <a:p>
            <a:pPr marL="0" indent="0" algn="just">
              <a:lnSpc>
                <a:spcPct val="130000"/>
              </a:lnSpc>
              <a:buNone/>
            </a:pPr>
            <a:r>
              <a:rPr lang="en-US" sz="1400" dirty="0">
                <a:solidFill>
                  <a:srgbClr val="1A2E35"/>
                </a:solidFill>
                <a:latin typeface="MiSans" pitchFamily="34" charset="-122"/>
                <a:ea typeface="MiSans" pitchFamily="34" charset="-122"/>
                <a:cs typeface="MiSans" pitchFamily="34" charset="-120"/>
              </a:rPr>
              <a:t>大学培养学生的社会责任感和大爱精神，鼓励他们关注社会、服务社会。</a:t>
            </a:r>
            <a:endParaRPr lang="en-US" sz="1600" dirty="0"/>
          </a:p>
        </p:txBody>
      </p:sp>
      <p:sp>
        <p:nvSpPr>
          <p:cNvPr id="13" name="Text 7"/>
          <p:cNvSpPr/>
          <p:nvPr/>
        </p:nvSpPr>
        <p:spPr>
          <a:xfrm>
            <a:off x="9195211" y="1770698"/>
            <a:ext cx="2092080" cy="771525"/>
          </a:xfrm>
          <a:prstGeom prst="rect">
            <a:avLst/>
          </a:prstGeom>
          <a:noFill/>
        </p:spPr>
        <p:txBody>
          <a:bodyPr wrap="square" lIns="90043" tIns="46863" rIns="90043" bIns="0" rtlCol="0" anchor="ctr"/>
          <a:lstStyle/>
          <a:p>
            <a:pPr marL="0" indent="0" algn="just">
              <a:lnSpc>
                <a:spcPct val="100000"/>
              </a:lnSpc>
              <a:buNone/>
            </a:pPr>
            <a:r>
              <a:rPr lang="en-US" sz="1600" b="1" dirty="0">
                <a:solidFill>
                  <a:srgbClr val="158011"/>
                </a:solidFill>
                <a:latin typeface="MiSans" pitchFamily="34" charset="-122"/>
                <a:ea typeface="MiSans" pitchFamily="34" charset="-122"/>
                <a:cs typeface="MiSans" pitchFamily="34" charset="-120"/>
              </a:rPr>
              <a:t>大爱</a:t>
            </a:r>
            <a:endParaRPr lang="en-US" sz="1600" dirty="0"/>
          </a:p>
        </p:txBody>
      </p:sp>
      <p:sp>
        <p:nvSpPr>
          <p:cNvPr id="14" name="Text 8"/>
          <p:cNvSpPr/>
          <p:nvPr/>
        </p:nvSpPr>
        <p:spPr>
          <a:xfrm>
            <a:off x="582930" y="211455"/>
            <a:ext cx="10151745" cy="482600"/>
          </a:xfrm>
          <a:prstGeom prst="rect">
            <a:avLst/>
          </a:prstGeom>
          <a:noFill/>
        </p:spPr>
        <p:txBody>
          <a:bodyPr wrap="square" lIns="91440" tIns="45720" rIns="91440" bIns="45720" rtlCol="0" anchor="t">
            <a:spAutoFit/>
          </a:bodyPr>
          <a:lstStyle/>
          <a:p>
            <a:pPr marL="0" indent="0" algn="l">
              <a:lnSpc>
                <a:spcPct val="100000"/>
              </a:lnSpc>
              <a:buNone/>
            </a:pPr>
            <a:r>
              <a:rPr lang="en-US" sz="3200" b="1" dirty="0">
                <a:solidFill>
                  <a:srgbClr val="000000"/>
                </a:solidFill>
                <a:latin typeface="MiSans" pitchFamily="34" charset="-122"/>
                <a:ea typeface="MiSans" pitchFamily="34" charset="-122"/>
                <a:cs typeface="MiSans" pitchFamily="34" charset="-120"/>
              </a:rPr>
              <a:t>大学12“大”矩阵</a:t>
            </a:r>
            <a:endParaRPr lang="en-US" sz="1600" dirty="0"/>
          </a:p>
        </p:txBody>
      </p:sp>
      <p:pic>
        <p:nvPicPr>
          <p:cNvPr id="15" name="Image 4" descr="https://test-kimi-img.moonshot.cn/pub/slides/slides_tmpl/image/25-08-06-16:17:02-d29guvkup1d2ae82khq0.png"/>
          <p:cNvPicPr>
            <a:picLocks noChangeAspect="1"/>
          </p:cNvPicPr>
          <p:nvPr/>
        </p:nvPicPr>
        <p:blipFill>
          <a:blip r:embed="rId3"/>
          <a:stretch>
            <a:fillRect/>
          </a:stretch>
        </p:blipFill>
        <p:spPr>
          <a:xfrm rot="16200000">
            <a:off x="-284480" y="275590"/>
            <a:ext cx="1076325" cy="539750"/>
          </a:xfrm>
          <a:prstGeom prst="rect">
            <a:avLst/>
          </a:prstGeom>
        </p:spPr>
      </p:pic>
      <p:pic>
        <p:nvPicPr>
          <p:cNvPr id="16" name="Image 5" descr="https://test-kimi-img.moonshot.cn/pub/slides/slides_tmpl/image/25-08-06-16:17:02-d29guvkup1d2ae82khrg.png"/>
          <p:cNvPicPr>
            <a:picLocks noChangeAspect="1"/>
          </p:cNvPicPr>
          <p:nvPr/>
        </p:nvPicPr>
        <p:blipFill>
          <a:blip r:embed="rId4">
            <a:alphaModFix amt="80000"/>
          </a:blip>
          <a:stretch>
            <a:fillRect/>
          </a:stretch>
        </p:blipFill>
        <p:spPr>
          <a:xfrm>
            <a:off x="204470" y="-62865"/>
            <a:ext cx="386080" cy="386080"/>
          </a:xfrm>
          <a:prstGeom prst="rect">
            <a:avLst/>
          </a:prstGeom>
        </p:spPr>
      </p:pic>
      <p:pic>
        <p:nvPicPr>
          <p:cNvPr id="17" name="Image 6" descr="https://test-kimi-img.moonshot.cn/pub/slides/slides_tmpl/image/25-08-06-16:17:03-d29guvsup1d2ae82ki0g.png"/>
          <p:cNvPicPr>
            <a:picLocks noChangeAspect="1"/>
          </p:cNvPicPr>
          <p:nvPr/>
        </p:nvPicPr>
        <p:blipFill>
          <a:blip r:embed="rId5"/>
          <a:stretch>
            <a:fillRect/>
          </a:stretch>
        </p:blipFill>
        <p:spPr>
          <a:xfrm>
            <a:off x="7269480" y="458470"/>
            <a:ext cx="5943600" cy="88900"/>
          </a:xfrm>
          <a:prstGeom prst="rect">
            <a:avLst/>
          </a:prstGeom>
        </p:spPr>
      </p:pic>
      <p:pic>
        <p:nvPicPr>
          <p:cNvPr id="18" name="Image 7" descr="https://test-kimi-img.moonshot.cn/pub/slides/slides_tmpl/image/25-08-06-16:17:02-d29guvkup1d2ae82khrg.png"/>
          <p:cNvPicPr>
            <a:picLocks noChangeAspect="1"/>
          </p:cNvPicPr>
          <p:nvPr/>
        </p:nvPicPr>
        <p:blipFill>
          <a:blip r:embed="rId4">
            <a:alphaModFix amt="80000"/>
          </a:blip>
          <a:stretch>
            <a:fillRect/>
          </a:stretch>
        </p:blipFill>
        <p:spPr>
          <a:xfrm>
            <a:off x="8630920" y="67945"/>
            <a:ext cx="253365" cy="253365"/>
          </a:xfrm>
          <a:prstGeom prst="rect">
            <a:avLst/>
          </a:prstGeom>
        </p:spPr>
      </p:pic>
      <p:pic>
        <p:nvPicPr>
          <p:cNvPr id="19" name="Image 8" descr="https://test-kimi-img.moonshot.cn/pub/slides/slides_tmpl/image/25-08-06-16:17:02-d29guvkup1d2ae82khu0.png"/>
          <p:cNvPicPr>
            <a:picLocks noChangeAspect="1"/>
          </p:cNvPicPr>
          <p:nvPr/>
        </p:nvPicPr>
        <p:blipFill>
          <a:blip r:embed="rId6"/>
          <a:stretch>
            <a:fillRect/>
          </a:stretch>
        </p:blipFill>
        <p:spPr>
          <a:xfrm rot="11100000" flipH="1" flipV="1">
            <a:off x="11116945" y="562610"/>
            <a:ext cx="368935" cy="36893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12-d29gv24up1d2ae82kj30.png"/>
          <p:cNvPicPr>
            <a:picLocks noChangeAspect="1"/>
          </p:cNvPicPr>
          <p:nvPr/>
        </p:nvPicPr>
        <p:blipFill>
          <a:blip r:embed="rId1"/>
          <a:stretch>
            <a:fillRect/>
          </a:stretch>
        </p:blipFill>
        <p:spPr>
          <a:xfrm>
            <a:off x="8884285" y="922020"/>
            <a:ext cx="2713990" cy="5734685"/>
          </a:xfrm>
          <a:prstGeom prst="rect">
            <a:avLst/>
          </a:prstGeom>
        </p:spPr>
      </p:pic>
      <p:pic>
        <p:nvPicPr>
          <p:cNvPr id="3" name="Image 1" descr="https://test-kimi-img.moonshot.cn/pub/slides/slides_tmpl/image/25-08-06-16:17:13-d29gv2cup1d2ae82kj40.png"/>
          <p:cNvPicPr>
            <a:picLocks noChangeAspect="1"/>
          </p:cNvPicPr>
          <p:nvPr/>
        </p:nvPicPr>
        <p:blipFill>
          <a:blip r:embed="rId2"/>
          <a:stretch>
            <a:fillRect/>
          </a:stretch>
        </p:blipFill>
        <p:spPr>
          <a:xfrm>
            <a:off x="6123305" y="795020"/>
            <a:ext cx="2719705" cy="5734685"/>
          </a:xfrm>
          <a:prstGeom prst="rect">
            <a:avLst/>
          </a:prstGeom>
        </p:spPr>
      </p:pic>
      <p:pic>
        <p:nvPicPr>
          <p:cNvPr id="4" name="Image 2" descr="https://test-kimi-img.moonshot.cn/pub/slides/slides_tmpl/image/25-08-06-16:17:13-d29gv2cup1d2ae82kj40.png"/>
          <p:cNvPicPr>
            <a:picLocks noChangeAspect="1"/>
          </p:cNvPicPr>
          <p:nvPr/>
        </p:nvPicPr>
        <p:blipFill>
          <a:blip r:embed="rId2"/>
          <a:stretch>
            <a:fillRect/>
          </a:stretch>
        </p:blipFill>
        <p:spPr>
          <a:xfrm>
            <a:off x="582930" y="795020"/>
            <a:ext cx="2719705" cy="5734685"/>
          </a:xfrm>
          <a:prstGeom prst="rect">
            <a:avLst/>
          </a:prstGeom>
        </p:spPr>
      </p:pic>
      <p:pic>
        <p:nvPicPr>
          <p:cNvPr id="5" name="Image 3" descr="https://test-kimi-img.moonshot.cn/pub/slides/slides_tmpl/image/25-08-06-16:17:12-d29gv24up1d2ae82kj30.png"/>
          <p:cNvPicPr>
            <a:picLocks noChangeAspect="1"/>
          </p:cNvPicPr>
          <p:nvPr/>
        </p:nvPicPr>
        <p:blipFill>
          <a:blip r:embed="rId1"/>
          <a:stretch>
            <a:fillRect/>
          </a:stretch>
        </p:blipFill>
        <p:spPr>
          <a:xfrm>
            <a:off x="3368675" y="795020"/>
            <a:ext cx="2713990" cy="5734685"/>
          </a:xfrm>
          <a:prstGeom prst="rect">
            <a:avLst/>
          </a:prstGeom>
        </p:spPr>
      </p:pic>
      <p:sp>
        <p:nvSpPr>
          <p:cNvPr id="6" name="Text 0"/>
          <p:cNvSpPr/>
          <p:nvPr/>
        </p:nvSpPr>
        <p:spPr>
          <a:xfrm>
            <a:off x="921245" y="2481263"/>
            <a:ext cx="2092574" cy="2643505"/>
          </a:xfrm>
          <a:prstGeom prst="rect">
            <a:avLst/>
          </a:prstGeom>
          <a:noFill/>
        </p:spPr>
        <p:txBody>
          <a:bodyPr wrap="square" lIns="0" tIns="0" rIns="0" bIns="0" rtlCol="0" anchor="t"/>
          <a:lstStyle/>
          <a:p>
            <a:pPr marL="0" indent="0" algn="just">
              <a:lnSpc>
                <a:spcPct val="130000"/>
              </a:lnSpc>
              <a:buNone/>
            </a:pPr>
            <a:r>
              <a:rPr lang="en-US" sz="1000" dirty="0">
                <a:solidFill>
                  <a:srgbClr val="000000"/>
                </a:solidFill>
                <a:latin typeface="宋体" charset="0"/>
                <a:ea typeface="宋体" pitchFamily="2" charset="-122"/>
                <a:cs typeface="宋体" pitchFamily="34" charset="-120"/>
              </a:rPr>
              <a:t>大学拥有思想开明、高瞻远瞩、锐意进取的领导者。</a:t>
            </a:r>
            <a:endParaRPr lang="en-US" sz="1600" dirty="0"/>
          </a:p>
        </p:txBody>
      </p:sp>
      <p:sp>
        <p:nvSpPr>
          <p:cNvPr id="7" name="Text 1"/>
          <p:cNvSpPr/>
          <p:nvPr/>
        </p:nvSpPr>
        <p:spPr>
          <a:xfrm>
            <a:off x="921245" y="1770698"/>
            <a:ext cx="2092574" cy="771525"/>
          </a:xfrm>
          <a:prstGeom prst="rect">
            <a:avLst/>
          </a:prstGeom>
          <a:noFill/>
        </p:spPr>
        <p:txBody>
          <a:bodyPr wrap="square" lIns="90043" tIns="46863" rIns="90043" bIns="0" rtlCol="0" anchor="ctr"/>
          <a:lstStyle/>
          <a:p>
            <a:pPr marL="0" indent="0" algn="just">
              <a:lnSpc>
                <a:spcPct val="100000"/>
              </a:lnSpc>
              <a:buNone/>
            </a:pPr>
            <a:r>
              <a:rPr lang="en-US" sz="1600" b="1" dirty="0">
                <a:solidFill>
                  <a:srgbClr val="158011"/>
                </a:solidFill>
                <a:latin typeface="MiSans" pitchFamily="34" charset="-122"/>
                <a:ea typeface="MiSans" pitchFamily="34" charset="-122"/>
                <a:cs typeface="MiSans" pitchFamily="34" charset="-120"/>
              </a:rPr>
              <a:t>大家</a:t>
            </a:r>
            <a:endParaRPr lang="en-US" sz="1600" dirty="0"/>
          </a:p>
        </p:txBody>
      </p:sp>
      <p:sp>
        <p:nvSpPr>
          <p:cNvPr id="8" name="Text 2"/>
          <p:cNvSpPr/>
          <p:nvPr/>
        </p:nvSpPr>
        <p:spPr>
          <a:xfrm>
            <a:off x="3679601" y="2481263"/>
            <a:ext cx="2092080" cy="2643505"/>
          </a:xfrm>
          <a:prstGeom prst="rect">
            <a:avLst/>
          </a:prstGeom>
          <a:noFill/>
        </p:spPr>
        <p:txBody>
          <a:bodyPr wrap="square" lIns="0" tIns="0" rIns="0" bIns="0" rtlCol="0" anchor="t"/>
          <a:lstStyle/>
          <a:p>
            <a:pPr marL="0" indent="0" algn="just">
              <a:lnSpc>
                <a:spcPct val="130000"/>
              </a:lnSpc>
              <a:buNone/>
            </a:pPr>
            <a:r>
              <a:rPr lang="en-US" sz="1000" dirty="0">
                <a:solidFill>
                  <a:srgbClr val="000000"/>
                </a:solidFill>
                <a:latin typeface="宋体" charset="0"/>
                <a:ea typeface="宋体" pitchFamily="2" charset="-122"/>
                <a:cs typeface="宋体" pitchFamily="34" charset="-120"/>
              </a:rPr>
              <a:t>大学具备优良的办学条件，包括环境优美、校舍充足、设施先进、图书资料丰富等</a:t>
            </a:r>
            <a:r>
              <a:rPr lang="en-US" sz="1400" dirty="0">
                <a:solidFill>
                  <a:srgbClr val="1A2E35"/>
                </a:solidFill>
                <a:latin typeface="MiSans" pitchFamily="34" charset="-122"/>
                <a:ea typeface="MiSans" pitchFamily="34" charset="-122"/>
                <a:cs typeface="MiSans" pitchFamily="34" charset="-120"/>
              </a:rPr>
              <a:t>。</a:t>
            </a:r>
            <a:endParaRPr lang="en-US" sz="1600" dirty="0"/>
          </a:p>
        </p:txBody>
      </p:sp>
      <p:sp>
        <p:nvSpPr>
          <p:cNvPr id="9" name="Text 3"/>
          <p:cNvSpPr/>
          <p:nvPr/>
        </p:nvSpPr>
        <p:spPr>
          <a:xfrm>
            <a:off x="3679601" y="1770698"/>
            <a:ext cx="2092080" cy="771525"/>
          </a:xfrm>
          <a:prstGeom prst="rect">
            <a:avLst/>
          </a:prstGeom>
          <a:noFill/>
        </p:spPr>
        <p:txBody>
          <a:bodyPr wrap="square" lIns="90043" tIns="46863" rIns="90043" bIns="0" rtlCol="0" anchor="ctr"/>
          <a:lstStyle/>
          <a:p>
            <a:pPr marL="0" indent="0" algn="just">
              <a:lnSpc>
                <a:spcPct val="100000"/>
              </a:lnSpc>
              <a:buNone/>
            </a:pPr>
            <a:r>
              <a:rPr lang="en-US" sz="1600" b="1" dirty="0">
                <a:solidFill>
                  <a:srgbClr val="158011"/>
                </a:solidFill>
                <a:latin typeface="MiSans" pitchFamily="34" charset="-122"/>
                <a:ea typeface="MiSans" pitchFamily="34" charset="-122"/>
                <a:cs typeface="MiSans" pitchFamily="34" charset="-120"/>
              </a:rPr>
              <a:t>大业</a:t>
            </a:r>
            <a:endParaRPr lang="en-US" sz="1600" dirty="0"/>
          </a:p>
        </p:txBody>
      </p:sp>
      <p:sp>
        <p:nvSpPr>
          <p:cNvPr id="10" name="Text 4"/>
          <p:cNvSpPr/>
          <p:nvPr/>
        </p:nvSpPr>
        <p:spPr>
          <a:xfrm>
            <a:off x="6437406" y="2481263"/>
            <a:ext cx="2092080" cy="2643505"/>
          </a:xfrm>
          <a:prstGeom prst="rect">
            <a:avLst/>
          </a:prstGeom>
          <a:noFill/>
        </p:spPr>
        <p:txBody>
          <a:bodyPr wrap="square" lIns="0" tIns="0" rIns="0" bIns="0" rtlCol="0" anchor="t"/>
          <a:lstStyle/>
          <a:p>
            <a:pPr marL="0" indent="0" algn="just">
              <a:lnSpc>
                <a:spcPct val="130000"/>
              </a:lnSpc>
              <a:buNone/>
            </a:pPr>
            <a:r>
              <a:rPr lang="en-US" sz="1000" dirty="0">
                <a:solidFill>
                  <a:srgbClr val="000000"/>
                </a:solidFill>
                <a:latin typeface="宋体" charset="0"/>
                <a:ea typeface="宋体" pitchFamily="2" charset="-122"/>
                <a:cs typeface="宋体" pitchFamily="34" charset="-120"/>
              </a:rPr>
              <a:t>大学秉承海纳百川的学术精神，包容并蓄，尊重学术自由，囊括各类知识体系，鼓励百家争鸣</a:t>
            </a:r>
            <a:r>
              <a:rPr lang="en-US" sz="1400" dirty="0">
                <a:solidFill>
                  <a:srgbClr val="000000"/>
                </a:solidFill>
                <a:latin typeface="MiSans" pitchFamily="34" charset="-122"/>
                <a:ea typeface="MiSans" pitchFamily="34" charset="-122"/>
                <a:cs typeface="MiSans" pitchFamily="34" charset="-120"/>
              </a:rPr>
              <a:t>。</a:t>
            </a:r>
            <a:endParaRPr lang="en-US" sz="1600" dirty="0"/>
          </a:p>
        </p:txBody>
      </p:sp>
      <p:sp>
        <p:nvSpPr>
          <p:cNvPr id="11" name="Text 5"/>
          <p:cNvSpPr/>
          <p:nvPr/>
        </p:nvSpPr>
        <p:spPr>
          <a:xfrm>
            <a:off x="6437406" y="1770698"/>
            <a:ext cx="2092080" cy="771525"/>
          </a:xfrm>
          <a:prstGeom prst="rect">
            <a:avLst/>
          </a:prstGeom>
          <a:noFill/>
        </p:spPr>
        <p:txBody>
          <a:bodyPr wrap="square" lIns="90043" tIns="46863" rIns="90043" bIns="0" rtlCol="0" anchor="ctr"/>
          <a:lstStyle/>
          <a:p>
            <a:pPr marL="0" indent="0" algn="just">
              <a:lnSpc>
                <a:spcPct val="100000"/>
              </a:lnSpc>
              <a:buNone/>
            </a:pPr>
            <a:r>
              <a:rPr lang="en-US" sz="1600" b="1" dirty="0">
                <a:solidFill>
                  <a:srgbClr val="158011"/>
                </a:solidFill>
                <a:latin typeface="MiSans" pitchFamily="34" charset="-122"/>
                <a:ea typeface="MiSans" pitchFamily="34" charset="-122"/>
                <a:cs typeface="MiSans" pitchFamily="34" charset="-120"/>
              </a:rPr>
              <a:t>大度</a:t>
            </a:r>
            <a:endParaRPr lang="en-US" sz="1600" dirty="0"/>
          </a:p>
        </p:txBody>
      </p:sp>
      <p:sp>
        <p:nvSpPr>
          <p:cNvPr id="12" name="Text 6"/>
          <p:cNvSpPr/>
          <p:nvPr/>
        </p:nvSpPr>
        <p:spPr>
          <a:xfrm>
            <a:off x="9195211" y="2481263"/>
            <a:ext cx="2092080" cy="2643505"/>
          </a:xfrm>
          <a:prstGeom prst="rect">
            <a:avLst/>
          </a:prstGeom>
          <a:noFill/>
        </p:spPr>
        <p:txBody>
          <a:bodyPr wrap="square" lIns="0" tIns="0" rIns="0" bIns="0" rtlCol="0" anchor="t"/>
          <a:lstStyle/>
          <a:p>
            <a:pPr marL="0" indent="0" algn="just">
              <a:lnSpc>
                <a:spcPct val="130000"/>
              </a:lnSpc>
              <a:buNone/>
            </a:pPr>
            <a:r>
              <a:rPr lang="en-US" sz="1000" dirty="0">
                <a:solidFill>
                  <a:srgbClr val="000000"/>
                </a:solidFill>
                <a:latin typeface="宋体" charset="0"/>
                <a:ea typeface="宋体" pitchFamily="2" charset="-122"/>
                <a:cs typeface="宋体" pitchFamily="34" charset="-120"/>
              </a:rPr>
              <a:t>大学营造出一种博学厚德、求真务实、崇尚文明、陶冶人生的高雅学术氛围</a:t>
            </a:r>
            <a:r>
              <a:rPr lang="en-US" sz="1400" dirty="0">
                <a:solidFill>
                  <a:srgbClr val="1A2E35"/>
                </a:solidFill>
                <a:latin typeface="MiSans" pitchFamily="34" charset="-122"/>
                <a:ea typeface="MiSans" pitchFamily="34" charset="-122"/>
                <a:cs typeface="MiSans" pitchFamily="34" charset="-120"/>
              </a:rPr>
              <a:t>。</a:t>
            </a:r>
            <a:endParaRPr lang="en-US" sz="1600" dirty="0"/>
          </a:p>
        </p:txBody>
      </p:sp>
      <p:sp>
        <p:nvSpPr>
          <p:cNvPr id="13" name="Text 7"/>
          <p:cNvSpPr/>
          <p:nvPr/>
        </p:nvSpPr>
        <p:spPr>
          <a:xfrm>
            <a:off x="9195211" y="1770698"/>
            <a:ext cx="2092080" cy="771525"/>
          </a:xfrm>
          <a:prstGeom prst="rect">
            <a:avLst/>
          </a:prstGeom>
          <a:noFill/>
        </p:spPr>
        <p:txBody>
          <a:bodyPr wrap="square" lIns="90043" tIns="46863" rIns="90043" bIns="0" rtlCol="0" anchor="ctr"/>
          <a:lstStyle/>
          <a:p>
            <a:pPr marL="0" indent="0" algn="just">
              <a:lnSpc>
                <a:spcPct val="100000"/>
              </a:lnSpc>
              <a:buNone/>
            </a:pPr>
            <a:r>
              <a:rPr lang="en-US" sz="1600" b="1" dirty="0">
                <a:solidFill>
                  <a:srgbClr val="158011"/>
                </a:solidFill>
                <a:latin typeface="MiSans" pitchFamily="34" charset="-122"/>
                <a:ea typeface="MiSans" pitchFamily="34" charset="-122"/>
                <a:cs typeface="MiSans" pitchFamily="34" charset="-120"/>
              </a:rPr>
              <a:t>大雅</a:t>
            </a:r>
            <a:endParaRPr lang="en-US" sz="1600" dirty="0"/>
          </a:p>
        </p:txBody>
      </p:sp>
      <p:sp>
        <p:nvSpPr>
          <p:cNvPr id="14" name="Text 8"/>
          <p:cNvSpPr/>
          <p:nvPr/>
        </p:nvSpPr>
        <p:spPr>
          <a:xfrm>
            <a:off x="582930" y="211455"/>
            <a:ext cx="10151745" cy="482600"/>
          </a:xfrm>
          <a:prstGeom prst="rect">
            <a:avLst/>
          </a:prstGeom>
          <a:noFill/>
        </p:spPr>
        <p:txBody>
          <a:bodyPr wrap="square" lIns="91440" tIns="45720" rIns="91440" bIns="45720" rtlCol="0" anchor="t">
            <a:spAutoFit/>
          </a:bodyPr>
          <a:lstStyle/>
          <a:p>
            <a:pPr marL="0" indent="0" algn="l">
              <a:lnSpc>
                <a:spcPct val="100000"/>
              </a:lnSpc>
              <a:buNone/>
            </a:pPr>
            <a:r>
              <a:rPr lang="en-US" sz="3200" b="1" dirty="0">
                <a:solidFill>
                  <a:srgbClr val="000000"/>
                </a:solidFill>
                <a:latin typeface="MiSans" pitchFamily="34" charset="-122"/>
                <a:ea typeface="MiSans" pitchFamily="34" charset="-122"/>
                <a:cs typeface="MiSans" pitchFamily="34" charset="-120"/>
              </a:rPr>
              <a:t>大学12“大”矩阵</a:t>
            </a:r>
            <a:endParaRPr lang="en-US" sz="1600" dirty="0"/>
          </a:p>
        </p:txBody>
      </p:sp>
      <p:pic>
        <p:nvPicPr>
          <p:cNvPr id="15" name="Image 4" descr="https://test-kimi-img.moonshot.cn/pub/slides/slides_tmpl/image/25-08-06-16:17:02-d29guvkup1d2ae82khq0.png"/>
          <p:cNvPicPr>
            <a:picLocks noChangeAspect="1"/>
          </p:cNvPicPr>
          <p:nvPr/>
        </p:nvPicPr>
        <p:blipFill>
          <a:blip r:embed="rId3"/>
          <a:stretch>
            <a:fillRect/>
          </a:stretch>
        </p:blipFill>
        <p:spPr>
          <a:xfrm rot="16200000">
            <a:off x="-284480" y="275590"/>
            <a:ext cx="1076325" cy="539750"/>
          </a:xfrm>
          <a:prstGeom prst="rect">
            <a:avLst/>
          </a:prstGeom>
        </p:spPr>
      </p:pic>
      <p:pic>
        <p:nvPicPr>
          <p:cNvPr id="16" name="Image 5" descr="https://test-kimi-img.moonshot.cn/pub/slides/slides_tmpl/image/25-08-06-16:17:02-d29guvkup1d2ae82khrg.png"/>
          <p:cNvPicPr>
            <a:picLocks noChangeAspect="1"/>
          </p:cNvPicPr>
          <p:nvPr/>
        </p:nvPicPr>
        <p:blipFill>
          <a:blip r:embed="rId4">
            <a:alphaModFix amt="80000"/>
          </a:blip>
          <a:stretch>
            <a:fillRect/>
          </a:stretch>
        </p:blipFill>
        <p:spPr>
          <a:xfrm>
            <a:off x="204470" y="-62865"/>
            <a:ext cx="386080" cy="386080"/>
          </a:xfrm>
          <a:prstGeom prst="rect">
            <a:avLst/>
          </a:prstGeom>
        </p:spPr>
      </p:pic>
      <p:pic>
        <p:nvPicPr>
          <p:cNvPr id="17" name="Image 6" descr="https://test-kimi-img.moonshot.cn/pub/slides/slides_tmpl/image/25-08-06-16:17:03-d29guvsup1d2ae82ki0g.png"/>
          <p:cNvPicPr>
            <a:picLocks noChangeAspect="1"/>
          </p:cNvPicPr>
          <p:nvPr/>
        </p:nvPicPr>
        <p:blipFill>
          <a:blip r:embed="rId5"/>
          <a:stretch>
            <a:fillRect/>
          </a:stretch>
        </p:blipFill>
        <p:spPr>
          <a:xfrm>
            <a:off x="7269480" y="458470"/>
            <a:ext cx="5943600" cy="88900"/>
          </a:xfrm>
          <a:prstGeom prst="rect">
            <a:avLst/>
          </a:prstGeom>
        </p:spPr>
      </p:pic>
      <p:pic>
        <p:nvPicPr>
          <p:cNvPr id="18" name="Image 7" descr="https://test-kimi-img.moonshot.cn/pub/slides/slides_tmpl/image/25-08-06-16:17:02-d29guvkup1d2ae82khrg.png"/>
          <p:cNvPicPr>
            <a:picLocks noChangeAspect="1"/>
          </p:cNvPicPr>
          <p:nvPr/>
        </p:nvPicPr>
        <p:blipFill>
          <a:blip r:embed="rId4">
            <a:alphaModFix amt="80000"/>
          </a:blip>
          <a:stretch>
            <a:fillRect/>
          </a:stretch>
        </p:blipFill>
        <p:spPr>
          <a:xfrm>
            <a:off x="8630920" y="67945"/>
            <a:ext cx="253365" cy="253365"/>
          </a:xfrm>
          <a:prstGeom prst="rect">
            <a:avLst/>
          </a:prstGeom>
        </p:spPr>
      </p:pic>
      <p:pic>
        <p:nvPicPr>
          <p:cNvPr id="19" name="Image 8" descr="https://test-kimi-img.moonshot.cn/pub/slides/slides_tmpl/image/25-08-06-16:17:02-d29guvkup1d2ae82khu0.png"/>
          <p:cNvPicPr>
            <a:picLocks noChangeAspect="1"/>
          </p:cNvPicPr>
          <p:nvPr/>
        </p:nvPicPr>
        <p:blipFill>
          <a:blip r:embed="rId6"/>
          <a:stretch>
            <a:fillRect/>
          </a:stretch>
        </p:blipFill>
        <p:spPr>
          <a:xfrm rot="11100000" flipH="1" flipV="1">
            <a:off x="11116945" y="562610"/>
            <a:ext cx="368935" cy="36893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12-d29gv24up1d2ae82kj30.png"/>
          <p:cNvPicPr>
            <a:picLocks noChangeAspect="1"/>
          </p:cNvPicPr>
          <p:nvPr/>
        </p:nvPicPr>
        <p:blipFill>
          <a:blip r:embed="rId1"/>
          <a:stretch>
            <a:fillRect/>
          </a:stretch>
        </p:blipFill>
        <p:spPr>
          <a:xfrm>
            <a:off x="8884285" y="922020"/>
            <a:ext cx="2713990" cy="5734685"/>
          </a:xfrm>
          <a:prstGeom prst="rect">
            <a:avLst/>
          </a:prstGeom>
        </p:spPr>
      </p:pic>
      <p:pic>
        <p:nvPicPr>
          <p:cNvPr id="3" name="Image 1" descr="https://test-kimi-img.moonshot.cn/pub/slides/slides_tmpl/image/25-08-06-16:17:13-d29gv2cup1d2ae82kj40.png"/>
          <p:cNvPicPr>
            <a:picLocks noChangeAspect="1"/>
          </p:cNvPicPr>
          <p:nvPr/>
        </p:nvPicPr>
        <p:blipFill>
          <a:blip r:embed="rId2"/>
          <a:stretch>
            <a:fillRect/>
          </a:stretch>
        </p:blipFill>
        <p:spPr>
          <a:xfrm>
            <a:off x="6123305" y="795020"/>
            <a:ext cx="2719705" cy="5734685"/>
          </a:xfrm>
          <a:prstGeom prst="rect">
            <a:avLst/>
          </a:prstGeom>
        </p:spPr>
      </p:pic>
      <p:pic>
        <p:nvPicPr>
          <p:cNvPr id="4" name="Image 2" descr="https://test-kimi-img.moonshot.cn/pub/slides/slides_tmpl/image/25-08-06-16:17:13-d29gv2cup1d2ae82kj40.png"/>
          <p:cNvPicPr>
            <a:picLocks noChangeAspect="1"/>
          </p:cNvPicPr>
          <p:nvPr/>
        </p:nvPicPr>
        <p:blipFill>
          <a:blip r:embed="rId2"/>
          <a:stretch>
            <a:fillRect/>
          </a:stretch>
        </p:blipFill>
        <p:spPr>
          <a:xfrm>
            <a:off x="582930" y="795020"/>
            <a:ext cx="2719705" cy="5734685"/>
          </a:xfrm>
          <a:prstGeom prst="rect">
            <a:avLst/>
          </a:prstGeom>
        </p:spPr>
      </p:pic>
      <p:pic>
        <p:nvPicPr>
          <p:cNvPr id="5" name="Image 3" descr="https://test-kimi-img.moonshot.cn/pub/slides/slides_tmpl/image/25-08-06-16:17:12-d29gv24up1d2ae82kj30.png"/>
          <p:cNvPicPr>
            <a:picLocks noChangeAspect="1"/>
          </p:cNvPicPr>
          <p:nvPr/>
        </p:nvPicPr>
        <p:blipFill>
          <a:blip r:embed="rId1"/>
          <a:stretch>
            <a:fillRect/>
          </a:stretch>
        </p:blipFill>
        <p:spPr>
          <a:xfrm>
            <a:off x="3368675" y="795020"/>
            <a:ext cx="2713990" cy="5734685"/>
          </a:xfrm>
          <a:prstGeom prst="rect">
            <a:avLst/>
          </a:prstGeom>
        </p:spPr>
      </p:pic>
      <p:sp>
        <p:nvSpPr>
          <p:cNvPr id="6" name="Text 0"/>
          <p:cNvSpPr/>
          <p:nvPr/>
        </p:nvSpPr>
        <p:spPr>
          <a:xfrm>
            <a:off x="921245" y="2481263"/>
            <a:ext cx="2092574" cy="2643505"/>
          </a:xfrm>
          <a:prstGeom prst="rect">
            <a:avLst/>
          </a:prstGeom>
          <a:noFill/>
        </p:spPr>
        <p:txBody>
          <a:bodyPr wrap="square" lIns="0" tIns="0" rIns="0" bIns="0" rtlCol="0" anchor="t"/>
          <a:lstStyle/>
          <a:p>
            <a:pPr marL="0" indent="0" algn="just">
              <a:lnSpc>
                <a:spcPct val="130000"/>
              </a:lnSpc>
              <a:buNone/>
            </a:pPr>
            <a:r>
              <a:rPr lang="en-US" sz="1000" dirty="0">
                <a:solidFill>
                  <a:srgbClr val="000000"/>
                </a:solidFill>
                <a:latin typeface="宋体" charset="0"/>
                <a:ea typeface="宋体" pitchFamily="2" charset="-122"/>
                <a:cs typeface="宋体" pitchFamily="34" charset="-120"/>
              </a:rPr>
              <a:t>大学倡导多元文化的交流与融合，鼓励不同背景的学生和教师相互尊重、相互学习。</a:t>
            </a:r>
            <a:endParaRPr lang="en-US" sz="1600" dirty="0"/>
          </a:p>
        </p:txBody>
      </p:sp>
      <p:sp>
        <p:nvSpPr>
          <p:cNvPr id="7" name="Text 1"/>
          <p:cNvSpPr/>
          <p:nvPr/>
        </p:nvSpPr>
        <p:spPr>
          <a:xfrm>
            <a:off x="921245" y="1770698"/>
            <a:ext cx="2092574" cy="771525"/>
          </a:xfrm>
          <a:prstGeom prst="rect">
            <a:avLst/>
          </a:prstGeom>
          <a:noFill/>
        </p:spPr>
        <p:txBody>
          <a:bodyPr wrap="square" lIns="90043" tIns="46863" rIns="90043" bIns="0" rtlCol="0" anchor="ctr"/>
          <a:lstStyle/>
          <a:p>
            <a:pPr marL="0" indent="0" algn="just">
              <a:lnSpc>
                <a:spcPct val="100000"/>
              </a:lnSpc>
              <a:buNone/>
            </a:pPr>
            <a:r>
              <a:rPr lang="en-US" sz="1600" b="1" dirty="0">
                <a:solidFill>
                  <a:srgbClr val="158011"/>
                </a:solidFill>
                <a:latin typeface="MiSans" pitchFamily="34" charset="-122"/>
                <a:ea typeface="MiSans" pitchFamily="34" charset="-122"/>
                <a:cs typeface="MiSans" pitchFamily="34" charset="-120"/>
              </a:rPr>
              <a:t>大同</a:t>
            </a:r>
            <a:endParaRPr lang="en-US" sz="1600" dirty="0"/>
          </a:p>
        </p:txBody>
      </p:sp>
      <p:sp>
        <p:nvSpPr>
          <p:cNvPr id="8" name="Text 2"/>
          <p:cNvSpPr/>
          <p:nvPr/>
        </p:nvSpPr>
        <p:spPr>
          <a:xfrm>
            <a:off x="3679601" y="2481263"/>
            <a:ext cx="2092080" cy="2643505"/>
          </a:xfrm>
          <a:prstGeom prst="rect">
            <a:avLst/>
          </a:prstGeom>
          <a:noFill/>
        </p:spPr>
        <p:txBody>
          <a:bodyPr wrap="square" lIns="0" tIns="0" rIns="0" bIns="0" rtlCol="0" anchor="t"/>
          <a:lstStyle/>
          <a:p>
            <a:pPr marL="0" indent="0" algn="just">
              <a:lnSpc>
                <a:spcPct val="130000"/>
              </a:lnSpc>
              <a:buNone/>
            </a:pPr>
            <a:r>
              <a:rPr lang="en-US" sz="1000" dirty="0">
                <a:solidFill>
                  <a:srgbClr val="000000"/>
                </a:solidFill>
                <a:latin typeface="宋体" charset="0"/>
                <a:ea typeface="宋体" pitchFamily="2" charset="-122"/>
                <a:cs typeface="宋体" pitchFamily="34" charset="-120"/>
              </a:rPr>
              <a:t>大学提供了一个广阔的视野，让学生能够接触并理解全球化的趋势和挑战</a:t>
            </a:r>
            <a:r>
              <a:rPr lang="en-US" sz="1400" dirty="0">
                <a:solidFill>
                  <a:srgbClr val="1A2E35"/>
                </a:solidFill>
                <a:latin typeface="MiSans" pitchFamily="34" charset="-122"/>
                <a:ea typeface="MiSans" pitchFamily="34" charset="-122"/>
                <a:cs typeface="MiSans" pitchFamily="34" charset="-120"/>
              </a:rPr>
              <a:t>。</a:t>
            </a:r>
            <a:endParaRPr lang="en-US" sz="1600" dirty="0"/>
          </a:p>
        </p:txBody>
      </p:sp>
      <p:sp>
        <p:nvSpPr>
          <p:cNvPr id="9" name="Text 3"/>
          <p:cNvSpPr/>
          <p:nvPr/>
        </p:nvSpPr>
        <p:spPr>
          <a:xfrm>
            <a:off x="3679601" y="1770698"/>
            <a:ext cx="2092080" cy="771525"/>
          </a:xfrm>
          <a:prstGeom prst="rect">
            <a:avLst/>
          </a:prstGeom>
          <a:noFill/>
        </p:spPr>
        <p:txBody>
          <a:bodyPr wrap="square" lIns="90043" tIns="46863" rIns="90043" bIns="0" rtlCol="0" anchor="ctr"/>
          <a:lstStyle/>
          <a:p>
            <a:pPr marL="0" indent="0" algn="just">
              <a:lnSpc>
                <a:spcPct val="100000"/>
              </a:lnSpc>
              <a:buNone/>
            </a:pPr>
            <a:r>
              <a:rPr lang="en-US" sz="1600" b="1" dirty="0">
                <a:solidFill>
                  <a:srgbClr val="158011"/>
                </a:solidFill>
                <a:latin typeface="MiSans" pitchFamily="34" charset="-122"/>
                <a:ea typeface="MiSans" pitchFamily="34" charset="-122"/>
                <a:cs typeface="MiSans" pitchFamily="34" charset="-120"/>
              </a:rPr>
              <a:t>大观</a:t>
            </a:r>
            <a:endParaRPr lang="en-US" sz="1600" dirty="0"/>
          </a:p>
        </p:txBody>
      </p:sp>
      <p:sp>
        <p:nvSpPr>
          <p:cNvPr id="10" name="Text 4"/>
          <p:cNvSpPr/>
          <p:nvPr/>
        </p:nvSpPr>
        <p:spPr>
          <a:xfrm>
            <a:off x="6437406" y="2481263"/>
            <a:ext cx="2092080" cy="2643505"/>
          </a:xfrm>
          <a:prstGeom prst="rect">
            <a:avLst/>
          </a:prstGeom>
          <a:noFill/>
        </p:spPr>
        <p:txBody>
          <a:bodyPr wrap="square" lIns="0" tIns="0" rIns="0" bIns="0" rtlCol="0" anchor="t"/>
          <a:lstStyle/>
          <a:p>
            <a:pPr marL="0" indent="0" algn="just">
              <a:lnSpc>
                <a:spcPct val="130000"/>
              </a:lnSpc>
              <a:buNone/>
            </a:pPr>
            <a:r>
              <a:rPr lang="en-US" sz="1000" dirty="0">
                <a:solidFill>
                  <a:srgbClr val="000000"/>
                </a:solidFill>
                <a:latin typeface="宋体" charset="0"/>
                <a:ea typeface="宋体" pitchFamily="2" charset="-122"/>
                <a:cs typeface="宋体" pitchFamily="34" charset="-120"/>
              </a:rPr>
              <a:t>大学是成就梦想的熔炉，为学生提供实现个人潜能和职业发展的平台，使他们能够达成个人目标</a:t>
            </a:r>
            <a:r>
              <a:rPr lang="en-US" sz="1400" dirty="0">
                <a:solidFill>
                  <a:srgbClr val="000000"/>
                </a:solidFill>
                <a:latin typeface="MiSans" pitchFamily="34" charset="-122"/>
                <a:ea typeface="MiSans" pitchFamily="34" charset="-122"/>
                <a:cs typeface="MiSans" pitchFamily="34" charset="-120"/>
              </a:rPr>
              <a:t>。</a:t>
            </a:r>
            <a:endParaRPr lang="en-US" sz="1600" dirty="0"/>
          </a:p>
        </p:txBody>
      </p:sp>
      <p:sp>
        <p:nvSpPr>
          <p:cNvPr id="11" name="Text 5"/>
          <p:cNvSpPr/>
          <p:nvPr/>
        </p:nvSpPr>
        <p:spPr>
          <a:xfrm>
            <a:off x="6437406" y="1770698"/>
            <a:ext cx="2092080" cy="771525"/>
          </a:xfrm>
          <a:prstGeom prst="rect">
            <a:avLst/>
          </a:prstGeom>
          <a:noFill/>
        </p:spPr>
        <p:txBody>
          <a:bodyPr wrap="square" lIns="90043" tIns="46863" rIns="90043" bIns="0" rtlCol="0" anchor="ctr"/>
          <a:lstStyle/>
          <a:p>
            <a:pPr marL="0" indent="0" algn="just">
              <a:lnSpc>
                <a:spcPct val="100000"/>
              </a:lnSpc>
              <a:buNone/>
            </a:pPr>
            <a:r>
              <a:rPr lang="en-US" sz="1600" b="1" dirty="0">
                <a:solidFill>
                  <a:srgbClr val="158011"/>
                </a:solidFill>
                <a:latin typeface="MiSans" pitchFamily="34" charset="-122"/>
                <a:ea typeface="MiSans" pitchFamily="34" charset="-122"/>
                <a:cs typeface="MiSans" pitchFamily="34" charset="-120"/>
              </a:rPr>
              <a:t>大成</a:t>
            </a:r>
            <a:endParaRPr lang="en-US" sz="1600" dirty="0"/>
          </a:p>
        </p:txBody>
      </p:sp>
      <p:sp>
        <p:nvSpPr>
          <p:cNvPr id="12" name="Text 6"/>
          <p:cNvSpPr/>
          <p:nvPr/>
        </p:nvSpPr>
        <p:spPr>
          <a:xfrm>
            <a:off x="9195211" y="2481263"/>
            <a:ext cx="2092080" cy="2643505"/>
          </a:xfrm>
          <a:prstGeom prst="rect">
            <a:avLst/>
          </a:prstGeom>
          <a:noFill/>
        </p:spPr>
        <p:txBody>
          <a:bodyPr wrap="square" lIns="0" tIns="0" rIns="0" bIns="0" rtlCol="0" anchor="t"/>
          <a:lstStyle/>
          <a:p>
            <a:pPr marL="0" indent="0" algn="just">
              <a:lnSpc>
                <a:spcPct val="130000"/>
              </a:lnSpc>
              <a:buNone/>
            </a:pPr>
            <a:r>
              <a:rPr lang="en-US" sz="1000" dirty="0">
                <a:solidFill>
                  <a:srgbClr val="000000"/>
                </a:solidFill>
                <a:latin typeface="宋体" charset="0"/>
                <a:ea typeface="宋体" pitchFamily="2" charset="-122"/>
                <a:cs typeface="宋体" pitchFamily="34" charset="-120"/>
              </a:rPr>
              <a:t>大学是智慧的源泉，不断推动知识的边界，通过研究与创新，为社会进步和人类福祉作出贡献</a:t>
            </a:r>
            <a:r>
              <a:rPr lang="en-US" sz="1400" dirty="0">
                <a:solidFill>
                  <a:srgbClr val="1A2E35"/>
                </a:solidFill>
                <a:latin typeface="MiSans" pitchFamily="34" charset="-122"/>
                <a:ea typeface="MiSans" pitchFamily="34" charset="-122"/>
                <a:cs typeface="MiSans" pitchFamily="34" charset="-120"/>
              </a:rPr>
              <a:t>。</a:t>
            </a:r>
            <a:endParaRPr lang="en-US" sz="1600" dirty="0"/>
          </a:p>
        </p:txBody>
      </p:sp>
      <p:sp>
        <p:nvSpPr>
          <p:cNvPr id="13" name="Text 7"/>
          <p:cNvSpPr/>
          <p:nvPr/>
        </p:nvSpPr>
        <p:spPr>
          <a:xfrm>
            <a:off x="9195211" y="1770698"/>
            <a:ext cx="2092080" cy="771525"/>
          </a:xfrm>
          <a:prstGeom prst="rect">
            <a:avLst/>
          </a:prstGeom>
          <a:noFill/>
        </p:spPr>
        <p:txBody>
          <a:bodyPr wrap="square" lIns="90043" tIns="46863" rIns="90043" bIns="0" rtlCol="0" anchor="ctr"/>
          <a:lstStyle/>
          <a:p>
            <a:pPr marL="0" indent="0" algn="just">
              <a:lnSpc>
                <a:spcPct val="100000"/>
              </a:lnSpc>
              <a:buNone/>
            </a:pPr>
            <a:r>
              <a:rPr lang="en-US" sz="1600" b="1" dirty="0">
                <a:solidFill>
                  <a:srgbClr val="158011"/>
                </a:solidFill>
                <a:latin typeface="MiSans" pitchFamily="34" charset="-122"/>
                <a:ea typeface="MiSans" pitchFamily="34" charset="-122"/>
                <a:cs typeface="MiSans" pitchFamily="34" charset="-120"/>
              </a:rPr>
              <a:t>大智</a:t>
            </a:r>
            <a:endParaRPr lang="en-US" sz="1600" dirty="0"/>
          </a:p>
        </p:txBody>
      </p:sp>
      <p:sp>
        <p:nvSpPr>
          <p:cNvPr id="14" name="Text 8"/>
          <p:cNvSpPr/>
          <p:nvPr/>
        </p:nvSpPr>
        <p:spPr>
          <a:xfrm>
            <a:off x="582930" y="211455"/>
            <a:ext cx="10151745" cy="482600"/>
          </a:xfrm>
          <a:prstGeom prst="rect">
            <a:avLst/>
          </a:prstGeom>
          <a:noFill/>
        </p:spPr>
        <p:txBody>
          <a:bodyPr wrap="square" lIns="91440" tIns="45720" rIns="91440" bIns="45720" rtlCol="0" anchor="t">
            <a:spAutoFit/>
          </a:bodyPr>
          <a:lstStyle/>
          <a:p>
            <a:pPr marL="0" indent="0" algn="l">
              <a:lnSpc>
                <a:spcPct val="100000"/>
              </a:lnSpc>
              <a:buNone/>
            </a:pPr>
            <a:r>
              <a:rPr lang="en-US" sz="3200" b="1" dirty="0">
                <a:solidFill>
                  <a:srgbClr val="000000"/>
                </a:solidFill>
                <a:latin typeface="MiSans" pitchFamily="34" charset="-122"/>
                <a:ea typeface="MiSans" pitchFamily="34" charset="-122"/>
                <a:cs typeface="MiSans" pitchFamily="34" charset="-120"/>
              </a:rPr>
              <a:t>大学12“大”矩阵</a:t>
            </a:r>
            <a:endParaRPr lang="en-US" sz="1600" dirty="0"/>
          </a:p>
        </p:txBody>
      </p:sp>
      <p:pic>
        <p:nvPicPr>
          <p:cNvPr id="15" name="Image 4" descr="https://test-kimi-img.moonshot.cn/pub/slides/slides_tmpl/image/25-08-06-16:17:02-d29guvkup1d2ae82khq0.png"/>
          <p:cNvPicPr>
            <a:picLocks noChangeAspect="1"/>
          </p:cNvPicPr>
          <p:nvPr/>
        </p:nvPicPr>
        <p:blipFill>
          <a:blip r:embed="rId3"/>
          <a:stretch>
            <a:fillRect/>
          </a:stretch>
        </p:blipFill>
        <p:spPr>
          <a:xfrm rot="16200000">
            <a:off x="-284480" y="275590"/>
            <a:ext cx="1076325" cy="539750"/>
          </a:xfrm>
          <a:prstGeom prst="rect">
            <a:avLst/>
          </a:prstGeom>
        </p:spPr>
      </p:pic>
      <p:pic>
        <p:nvPicPr>
          <p:cNvPr id="16" name="Image 5" descr="https://test-kimi-img.moonshot.cn/pub/slides/slides_tmpl/image/25-08-06-16:17:02-d29guvkup1d2ae82khrg.png"/>
          <p:cNvPicPr>
            <a:picLocks noChangeAspect="1"/>
          </p:cNvPicPr>
          <p:nvPr/>
        </p:nvPicPr>
        <p:blipFill>
          <a:blip r:embed="rId4">
            <a:alphaModFix amt="80000"/>
          </a:blip>
          <a:stretch>
            <a:fillRect/>
          </a:stretch>
        </p:blipFill>
        <p:spPr>
          <a:xfrm>
            <a:off x="204470" y="-62865"/>
            <a:ext cx="386080" cy="386080"/>
          </a:xfrm>
          <a:prstGeom prst="rect">
            <a:avLst/>
          </a:prstGeom>
        </p:spPr>
      </p:pic>
      <p:pic>
        <p:nvPicPr>
          <p:cNvPr id="17" name="Image 6" descr="https://test-kimi-img.moonshot.cn/pub/slides/slides_tmpl/image/25-08-06-16:17:03-d29guvsup1d2ae82ki0g.png"/>
          <p:cNvPicPr>
            <a:picLocks noChangeAspect="1"/>
          </p:cNvPicPr>
          <p:nvPr/>
        </p:nvPicPr>
        <p:blipFill>
          <a:blip r:embed="rId5"/>
          <a:stretch>
            <a:fillRect/>
          </a:stretch>
        </p:blipFill>
        <p:spPr>
          <a:xfrm>
            <a:off x="7269480" y="458470"/>
            <a:ext cx="5943600" cy="88900"/>
          </a:xfrm>
          <a:prstGeom prst="rect">
            <a:avLst/>
          </a:prstGeom>
        </p:spPr>
      </p:pic>
      <p:pic>
        <p:nvPicPr>
          <p:cNvPr id="18" name="Image 7" descr="https://test-kimi-img.moonshot.cn/pub/slides/slides_tmpl/image/25-08-06-16:17:02-d29guvkup1d2ae82khrg.png"/>
          <p:cNvPicPr>
            <a:picLocks noChangeAspect="1"/>
          </p:cNvPicPr>
          <p:nvPr/>
        </p:nvPicPr>
        <p:blipFill>
          <a:blip r:embed="rId4">
            <a:alphaModFix amt="80000"/>
          </a:blip>
          <a:stretch>
            <a:fillRect/>
          </a:stretch>
        </p:blipFill>
        <p:spPr>
          <a:xfrm>
            <a:off x="8630920" y="67945"/>
            <a:ext cx="253365" cy="253365"/>
          </a:xfrm>
          <a:prstGeom prst="rect">
            <a:avLst/>
          </a:prstGeom>
        </p:spPr>
      </p:pic>
      <p:pic>
        <p:nvPicPr>
          <p:cNvPr id="19" name="Image 8" descr="https://test-kimi-img.moonshot.cn/pub/slides/slides_tmpl/image/25-08-06-16:17:02-d29guvkup1d2ae82khu0.png"/>
          <p:cNvPicPr>
            <a:picLocks noChangeAspect="1"/>
          </p:cNvPicPr>
          <p:nvPr/>
        </p:nvPicPr>
        <p:blipFill>
          <a:blip r:embed="rId6"/>
          <a:stretch>
            <a:fillRect/>
          </a:stretch>
        </p:blipFill>
        <p:spPr>
          <a:xfrm rot="11100000" flipH="1" flipV="1">
            <a:off x="11116945" y="562610"/>
            <a:ext cx="368935" cy="36893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7g.png"/>
          <p:cNvPicPr>
            <a:picLocks noChangeAspect="1"/>
          </p:cNvPicPr>
          <p:nvPr/>
        </p:nvPicPr>
        <p:blipFill>
          <a:blip r:embed="rId1"/>
          <a:stretch>
            <a:fillRect/>
          </a:stretch>
        </p:blipFill>
        <p:spPr>
          <a:xfrm rot="5400000" flipV="1">
            <a:off x="-2299335" y="4156710"/>
            <a:ext cx="5580380" cy="89535"/>
          </a:xfrm>
          <a:prstGeom prst="rect">
            <a:avLst/>
          </a:prstGeom>
        </p:spPr>
      </p:pic>
      <p:pic>
        <p:nvPicPr>
          <p:cNvPr id="3" name="Image 1" descr="https://test-kimi-img.moonshot.cn/pub/slides/slides_tmpl/image/25-08-06-16:17:12-d29gv24up1d2ae82kirg.png"/>
          <p:cNvPicPr>
            <a:picLocks noChangeAspect="1"/>
          </p:cNvPicPr>
          <p:nvPr/>
        </p:nvPicPr>
        <p:blipFill>
          <a:blip r:embed="rId2"/>
          <a:stretch>
            <a:fillRect/>
          </a:stretch>
        </p:blipFill>
        <p:spPr>
          <a:xfrm>
            <a:off x="1095375" y="2530475"/>
            <a:ext cx="9961880" cy="3552825"/>
          </a:xfrm>
          <a:prstGeom prst="rect">
            <a:avLst/>
          </a:prstGeom>
        </p:spPr>
      </p:pic>
      <p:pic>
        <p:nvPicPr>
          <p:cNvPr id="4" name="Image 2" descr="https://test-kimi-img.moonshot.cn/pub/slides/slides_tmpl/image/25-08-06-16:17:12-d29gv24up1d2ae82kipg.png"/>
          <p:cNvPicPr>
            <a:picLocks noChangeAspect="1"/>
          </p:cNvPicPr>
          <p:nvPr/>
        </p:nvPicPr>
        <p:blipFill>
          <a:blip r:embed="rId3"/>
          <a:stretch>
            <a:fillRect/>
          </a:stretch>
        </p:blipFill>
        <p:spPr>
          <a:xfrm>
            <a:off x="0" y="2540"/>
            <a:ext cx="12192000" cy="1831340"/>
          </a:xfrm>
          <a:prstGeom prst="rect">
            <a:avLst/>
          </a:prstGeom>
        </p:spPr>
      </p:pic>
      <p:pic>
        <p:nvPicPr>
          <p:cNvPr id="5" name="Image 3" descr="https://test-kimi-img.moonshot.cn/pub/slides/slides_tmpl/image/25-08-06-16:17:12-d29gv24up1d2ae82kip0.png"/>
          <p:cNvPicPr>
            <a:picLocks noChangeAspect="1"/>
          </p:cNvPicPr>
          <p:nvPr/>
        </p:nvPicPr>
        <p:blipFill>
          <a:blip r:embed="rId4"/>
          <a:stretch>
            <a:fillRect/>
          </a:stretch>
        </p:blipFill>
        <p:spPr>
          <a:xfrm>
            <a:off x="606425" y="293370"/>
            <a:ext cx="1395730" cy="450850"/>
          </a:xfrm>
          <a:prstGeom prst="rect">
            <a:avLst/>
          </a:prstGeom>
        </p:spPr>
      </p:pic>
      <p:sp>
        <p:nvSpPr>
          <p:cNvPr id="6" name="Text 0"/>
          <p:cNvSpPr/>
          <p:nvPr/>
        </p:nvSpPr>
        <p:spPr>
          <a:xfrm>
            <a:off x="443865" y="756920"/>
            <a:ext cx="9567545" cy="482600"/>
          </a:xfrm>
          <a:prstGeom prst="rect">
            <a:avLst/>
          </a:prstGeom>
          <a:noFill/>
        </p:spPr>
        <p:txBody>
          <a:bodyPr wrap="square" lIns="91440" tIns="45720" rIns="91440" bIns="45720" rtlCol="0" anchor="ctr">
            <a:spAutoFit/>
          </a:bodyPr>
          <a:lstStyle/>
          <a:p>
            <a:pPr marL="0" indent="0">
              <a:lnSpc>
                <a:spcPct val="100000"/>
              </a:lnSpc>
              <a:buNone/>
            </a:pPr>
            <a:r>
              <a:rPr lang="en-US" sz="3200" b="1" dirty="0">
                <a:solidFill>
                  <a:srgbClr val="FFFFFF"/>
                </a:solidFill>
                <a:latin typeface="MiSans" pitchFamily="34" charset="-122"/>
                <a:ea typeface="MiSans" pitchFamily="34" charset="-122"/>
                <a:cs typeface="MiSans" pitchFamily="34" charset="-120"/>
              </a:rPr>
              <a:t>大学学习5特点</a:t>
            </a:r>
            <a:endParaRPr lang="en-US" sz="1600" dirty="0"/>
          </a:p>
        </p:txBody>
      </p:sp>
      <p:sp>
        <p:nvSpPr>
          <p:cNvPr id="7" name="Shape 1"/>
          <p:cNvSpPr/>
          <p:nvPr/>
        </p:nvSpPr>
        <p:spPr>
          <a:xfrm>
            <a:off x="351790" y="191770"/>
            <a:ext cx="76200" cy="1282065"/>
          </a:xfrm>
          <a:prstGeom prst="rect">
            <a:avLst/>
          </a:prstGeom>
          <a:solidFill>
            <a:srgbClr val="FFFFFF"/>
          </a:solidFill>
        </p:spPr>
      </p:sp>
      <p:sp>
        <p:nvSpPr>
          <p:cNvPr id="8" name="Text 2"/>
          <p:cNvSpPr/>
          <p:nvPr/>
        </p:nvSpPr>
        <p:spPr>
          <a:xfrm>
            <a:off x="351790" y="191770"/>
            <a:ext cx="76200" cy="128206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9" name="Text 3"/>
          <p:cNvSpPr/>
          <p:nvPr/>
        </p:nvSpPr>
        <p:spPr>
          <a:xfrm>
            <a:off x="1224280" y="3368675"/>
            <a:ext cx="2781300" cy="800100"/>
          </a:xfrm>
          <a:prstGeom prst="rect">
            <a:avLst/>
          </a:prstGeom>
          <a:noFill/>
        </p:spPr>
        <p:txBody>
          <a:bodyPr wrap="square" lIns="91440" tIns="45720" rIns="91440" bIns="45720" rtlCol="0" anchor="ctr">
            <a:spAutoFit/>
          </a:bodyPr>
          <a:lstStyle/>
          <a:p>
            <a:pPr marL="0" indent="0" algn="just">
              <a:lnSpc>
                <a:spcPct val="130000"/>
              </a:lnSpc>
              <a:buNone/>
            </a:pPr>
            <a:r>
              <a:rPr lang="en-US" sz="1400" dirty="0">
                <a:solidFill>
                  <a:srgbClr val="FFFFFF"/>
                </a:solidFill>
                <a:latin typeface="MiSans" pitchFamily="34" charset="-122"/>
                <a:ea typeface="MiSans" pitchFamily="34" charset="-122"/>
                <a:cs typeface="MiSans" pitchFamily="34" charset="-120"/>
              </a:rPr>
              <a:t>大学学习具有高度的专业性，同学们将深入学习专业知识，为未来的职业发展奠定基础。</a:t>
            </a:r>
            <a:endParaRPr lang="en-US" sz="1600" dirty="0"/>
          </a:p>
        </p:txBody>
      </p:sp>
      <p:sp>
        <p:nvSpPr>
          <p:cNvPr id="10" name="Text 4"/>
          <p:cNvSpPr/>
          <p:nvPr/>
        </p:nvSpPr>
        <p:spPr>
          <a:xfrm>
            <a:off x="1224280" y="2650490"/>
            <a:ext cx="2782570" cy="706755"/>
          </a:xfrm>
          <a:prstGeom prst="rect">
            <a:avLst/>
          </a:prstGeom>
          <a:noFill/>
        </p:spPr>
        <p:txBody>
          <a:bodyPr wrap="square" lIns="91440" tIns="45720" rIns="91440" bIns="45720" rtlCol="0" anchor="ctr"/>
          <a:lstStyle/>
          <a:p>
            <a:pPr marL="0" indent="0" algn="just">
              <a:lnSpc>
                <a:spcPct val="100000"/>
              </a:lnSpc>
              <a:buNone/>
            </a:pPr>
            <a:r>
              <a:rPr lang="en-US" sz="2000" dirty="0">
                <a:solidFill>
                  <a:srgbClr val="FFFFFF"/>
                </a:solidFill>
                <a:latin typeface="MiSans" pitchFamily="34" charset="-122"/>
                <a:ea typeface="MiSans" pitchFamily="34" charset="-122"/>
                <a:cs typeface="MiSans" pitchFamily="34" charset="-120"/>
              </a:rPr>
              <a:t>专业性</a:t>
            </a:r>
            <a:endParaRPr lang="en-US" sz="1600" dirty="0"/>
          </a:p>
        </p:txBody>
      </p:sp>
      <p:sp>
        <p:nvSpPr>
          <p:cNvPr id="11" name="Text 5"/>
          <p:cNvSpPr/>
          <p:nvPr/>
        </p:nvSpPr>
        <p:spPr>
          <a:xfrm>
            <a:off x="8158480" y="3368675"/>
            <a:ext cx="2781300" cy="800100"/>
          </a:xfrm>
          <a:prstGeom prst="rect">
            <a:avLst/>
          </a:prstGeom>
          <a:noFill/>
        </p:spPr>
        <p:txBody>
          <a:bodyPr wrap="square" lIns="91440" tIns="45720" rIns="91440" bIns="45720" rtlCol="0" anchor="ctr">
            <a:spAutoFit/>
          </a:bodyPr>
          <a:lstStyle/>
          <a:p>
            <a:pPr marL="0" indent="0" algn="just">
              <a:lnSpc>
                <a:spcPct val="130000"/>
              </a:lnSpc>
              <a:buNone/>
            </a:pPr>
            <a:r>
              <a:rPr lang="en-US" sz="1400" dirty="0">
                <a:solidFill>
                  <a:srgbClr val="FFFFFF"/>
                </a:solidFill>
                <a:latin typeface="MiSans" pitchFamily="34" charset="-122"/>
                <a:ea typeface="MiSans" pitchFamily="34" charset="-122"/>
                <a:cs typeface="MiSans" pitchFamily="34" charset="-120"/>
              </a:rPr>
              <a:t>大学鼓励同学们积极探索未知领域，培养创新思维和解决问题的能力。</a:t>
            </a:r>
            <a:endParaRPr lang="en-US" sz="1600" dirty="0"/>
          </a:p>
        </p:txBody>
      </p:sp>
      <p:sp>
        <p:nvSpPr>
          <p:cNvPr id="12" name="Text 6"/>
          <p:cNvSpPr/>
          <p:nvPr/>
        </p:nvSpPr>
        <p:spPr>
          <a:xfrm>
            <a:off x="8158480" y="2650490"/>
            <a:ext cx="2782570" cy="706755"/>
          </a:xfrm>
          <a:prstGeom prst="rect">
            <a:avLst/>
          </a:prstGeom>
          <a:noFill/>
        </p:spPr>
        <p:txBody>
          <a:bodyPr wrap="square" lIns="91440" tIns="45720" rIns="91440" bIns="45720" rtlCol="0" anchor="ctr"/>
          <a:lstStyle/>
          <a:p>
            <a:pPr marL="0" indent="0" algn="just">
              <a:lnSpc>
                <a:spcPct val="100000"/>
              </a:lnSpc>
              <a:buNone/>
            </a:pPr>
            <a:r>
              <a:rPr lang="en-US" sz="2000" dirty="0">
                <a:solidFill>
                  <a:srgbClr val="FFFFFF"/>
                </a:solidFill>
                <a:latin typeface="MiSans" pitchFamily="34" charset="-122"/>
                <a:ea typeface="MiSans" pitchFamily="34" charset="-122"/>
                <a:cs typeface="MiSans" pitchFamily="34" charset="-120"/>
              </a:rPr>
              <a:t>探索性</a:t>
            </a:r>
            <a:endParaRPr lang="en-US" sz="1600" dirty="0"/>
          </a:p>
        </p:txBody>
      </p:sp>
      <p:pic>
        <p:nvPicPr>
          <p:cNvPr id="13" name="Image 4" descr="https://test-kimi-img.moonshot.cn/pub/slides/slides_tmpl/image/25-08-06-16:17:12-d29gv24up1d2ae82kiqg.png"/>
          <p:cNvPicPr>
            <a:picLocks noChangeAspect="1"/>
          </p:cNvPicPr>
          <p:nvPr/>
        </p:nvPicPr>
        <p:blipFill>
          <a:blip r:embed="rId5"/>
          <a:stretch>
            <a:fillRect/>
          </a:stretch>
        </p:blipFill>
        <p:spPr>
          <a:xfrm>
            <a:off x="4166870" y="2011680"/>
            <a:ext cx="3883025" cy="4512945"/>
          </a:xfrm>
          <a:prstGeom prst="rect">
            <a:avLst/>
          </a:prstGeom>
        </p:spPr>
      </p:pic>
      <p:sp>
        <p:nvSpPr>
          <p:cNvPr id="14" name="Text 7"/>
          <p:cNvSpPr/>
          <p:nvPr/>
        </p:nvSpPr>
        <p:spPr>
          <a:xfrm>
            <a:off x="4716780" y="3013075"/>
            <a:ext cx="2781300" cy="800100"/>
          </a:xfrm>
          <a:prstGeom prst="rect">
            <a:avLst/>
          </a:prstGeom>
          <a:noFill/>
        </p:spPr>
        <p:txBody>
          <a:bodyPr wrap="square" lIns="91440" tIns="45720" rIns="91440" bIns="45720" rtlCol="0" anchor="ctr">
            <a:spAutoFit/>
          </a:bodyPr>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大学强调自主学习，同学们需要主动规划学习时间，独立完成学习任务。</a:t>
            </a:r>
            <a:endParaRPr lang="en-US" sz="1600" dirty="0"/>
          </a:p>
        </p:txBody>
      </p:sp>
      <p:sp>
        <p:nvSpPr>
          <p:cNvPr id="15" name="Text 8"/>
          <p:cNvSpPr/>
          <p:nvPr/>
        </p:nvSpPr>
        <p:spPr>
          <a:xfrm>
            <a:off x="4716780" y="2294890"/>
            <a:ext cx="2782570" cy="706755"/>
          </a:xfrm>
          <a:prstGeom prst="rect">
            <a:avLst/>
          </a:prstGeom>
          <a:noFill/>
        </p:spPr>
        <p:txBody>
          <a:bodyPr wrap="square" lIns="91440" tIns="45720" rIns="91440" bIns="45720" rtlCol="0" anchor="ctr"/>
          <a:lstStyle/>
          <a:p>
            <a:pPr marL="0" indent="0" algn="just">
              <a:lnSpc>
                <a:spcPct val="100000"/>
              </a:lnSpc>
              <a:buNone/>
            </a:pPr>
            <a:r>
              <a:rPr lang="en-US" sz="2000" dirty="0">
                <a:solidFill>
                  <a:srgbClr val="000000"/>
                </a:solidFill>
                <a:latin typeface="MiSans" pitchFamily="34" charset="-122"/>
                <a:ea typeface="MiSans" pitchFamily="34" charset="-122"/>
                <a:cs typeface="MiSans" pitchFamily="34" charset="-120"/>
              </a:rPr>
              <a:t>自主性</a:t>
            </a:r>
            <a:endParaRPr lang="en-US" sz="1600" dirty="0"/>
          </a:p>
        </p:txBody>
      </p:sp>
      <p:pic>
        <p:nvPicPr>
          <p:cNvPr id="16" name="Image 5" descr="https://test-kimi-img.moonshot.cn/pub/slides/slides_tmpl/image/25-08-06-16:17:03-d29guvsup1d2ae82ki7g.png"/>
          <p:cNvPicPr>
            <a:picLocks noChangeAspect="1"/>
          </p:cNvPicPr>
          <p:nvPr/>
        </p:nvPicPr>
        <p:blipFill>
          <a:blip r:embed="rId1"/>
          <a:stretch>
            <a:fillRect/>
          </a:stretch>
        </p:blipFill>
        <p:spPr>
          <a:xfrm rot="5400000" flipV="1">
            <a:off x="8935085" y="4085590"/>
            <a:ext cx="5580380" cy="89535"/>
          </a:xfrm>
          <a:prstGeom prst="rect">
            <a:avLst/>
          </a:prstGeom>
        </p:spPr>
      </p:pic>
      <p:pic>
        <p:nvPicPr>
          <p:cNvPr id="17" name="Image 6" descr="https://test-kimi-img.moonshot.cn/pub/slides/slides_tmpl/image/25-08-06-16:17:08-d29gv14up1d2ae82kieg.png"/>
          <p:cNvPicPr>
            <a:picLocks noChangeAspect="1"/>
          </p:cNvPicPr>
          <p:nvPr/>
        </p:nvPicPr>
        <p:blipFill>
          <a:blip r:embed="rId6"/>
          <a:stretch>
            <a:fillRect/>
          </a:stretch>
        </p:blipFill>
        <p:spPr>
          <a:xfrm>
            <a:off x="5624830" y="5939155"/>
            <a:ext cx="179705" cy="179705"/>
          </a:xfrm>
          <a:prstGeom prst="rect">
            <a:avLst/>
          </a:prstGeom>
        </p:spPr>
      </p:pic>
      <p:pic>
        <p:nvPicPr>
          <p:cNvPr id="18" name="Image 7" descr="https://test-kimi-img.moonshot.cn/pub/slides/slides_tmpl/image/25-08-06-16:17:08-d29gv14up1d2ae82kieg.png"/>
          <p:cNvPicPr>
            <a:picLocks noChangeAspect="1"/>
          </p:cNvPicPr>
          <p:nvPr/>
        </p:nvPicPr>
        <p:blipFill>
          <a:blip r:embed="rId6"/>
          <a:stretch>
            <a:fillRect/>
          </a:stretch>
        </p:blipFill>
        <p:spPr>
          <a:xfrm>
            <a:off x="6018530" y="5939155"/>
            <a:ext cx="179705" cy="179705"/>
          </a:xfrm>
          <a:prstGeom prst="rect">
            <a:avLst/>
          </a:prstGeom>
        </p:spPr>
      </p:pic>
      <p:pic>
        <p:nvPicPr>
          <p:cNvPr id="19" name="Image 8" descr="https://test-kimi-img.moonshot.cn/pub/slides/slides_tmpl/image/25-08-06-16:17:08-d29gv14up1d2ae82kieg.png"/>
          <p:cNvPicPr>
            <a:picLocks noChangeAspect="1"/>
          </p:cNvPicPr>
          <p:nvPr/>
        </p:nvPicPr>
        <p:blipFill>
          <a:blip r:embed="rId6"/>
          <a:stretch>
            <a:fillRect/>
          </a:stretch>
        </p:blipFill>
        <p:spPr>
          <a:xfrm>
            <a:off x="6412230" y="5939155"/>
            <a:ext cx="179705" cy="179705"/>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2-d29guvkup1d2ae82kht0.png"/>
          <p:cNvPicPr>
            <a:picLocks noChangeAspect="1"/>
          </p:cNvPicPr>
          <p:nvPr/>
        </p:nvPicPr>
        <p:blipFill>
          <a:blip r:embed="rId1"/>
          <a:stretch>
            <a:fillRect/>
          </a:stretch>
        </p:blipFill>
        <p:spPr>
          <a:xfrm>
            <a:off x="731520" y="0"/>
            <a:ext cx="11460480" cy="6858000"/>
          </a:xfrm>
          <a:prstGeom prst="rect">
            <a:avLst/>
          </a:prstGeom>
        </p:spPr>
      </p:pic>
      <p:pic>
        <p:nvPicPr>
          <p:cNvPr id="3" name="Image 1" descr="https://test-kimi-img.moonshot.cn/pub/slides/slides_tmpl/image/25-08-06-16:17:12-d29gv24up1d2ae82kim0.png"/>
          <p:cNvPicPr>
            <a:picLocks noChangeAspect="1"/>
          </p:cNvPicPr>
          <p:nvPr/>
        </p:nvPicPr>
        <p:blipFill>
          <a:blip r:embed="rId2"/>
          <a:stretch>
            <a:fillRect/>
          </a:stretch>
        </p:blipFill>
        <p:spPr>
          <a:xfrm>
            <a:off x="722630" y="1807845"/>
            <a:ext cx="5991225" cy="4051300"/>
          </a:xfrm>
          <a:prstGeom prst="rect">
            <a:avLst/>
          </a:prstGeom>
        </p:spPr>
      </p:pic>
      <p:sp>
        <p:nvSpPr>
          <p:cNvPr id="4" name="Text 0"/>
          <p:cNvSpPr/>
          <p:nvPr/>
        </p:nvSpPr>
        <p:spPr>
          <a:xfrm>
            <a:off x="1106805" y="3370580"/>
            <a:ext cx="5215890" cy="1217813"/>
          </a:xfrm>
          <a:prstGeom prst="rect">
            <a:avLst/>
          </a:prstGeom>
          <a:noFill/>
        </p:spPr>
        <p:txBody>
          <a:bodyPr wrap="square" lIns="91440" tIns="45720" rIns="91440" bIns="45720" rtlCol="0" anchor="ctr"/>
          <a:lstStyle/>
          <a:p>
            <a:pPr marL="0" indent="0" algn="just">
              <a:lnSpc>
                <a:spcPct val="150000"/>
              </a:lnSpc>
              <a:buNone/>
            </a:pPr>
            <a:r>
              <a:rPr lang="en-US" sz="1400" dirty="0">
                <a:solidFill>
                  <a:srgbClr val="000000"/>
                </a:solidFill>
                <a:latin typeface="宋体" charset="0"/>
                <a:ea typeface="宋体" pitchFamily="2" charset="-122"/>
                <a:cs typeface="宋体" pitchFamily="34" charset="-120"/>
              </a:rPr>
              <a:t>大学学习更需要学以致用。</a:t>
            </a:r>
            <a:endParaRPr lang="en-US" sz="1600" dirty="0"/>
          </a:p>
          <a:p>
            <a:pPr marL="0" indent="0" algn="just">
              <a:lnSpc>
                <a:spcPct val="150000"/>
              </a:lnSpc>
              <a:buNone/>
            </a:pPr>
            <a:r>
              <a:rPr lang="en-US" sz="1400" dirty="0">
                <a:solidFill>
                  <a:srgbClr val="000000"/>
                </a:solidFill>
                <a:latin typeface="宋体" charset="0"/>
                <a:ea typeface="宋体" pitchFamily="2" charset="-122"/>
                <a:cs typeface="宋体" pitchFamily="34" charset="-120"/>
              </a:rPr>
              <a:t>大学生通过调动全身的多种资源获得更多的体验，</a:t>
            </a:r>
            <a:endParaRPr lang="en-US" sz="1600" dirty="0"/>
          </a:p>
          <a:p>
            <a:pPr marL="0" indent="0" algn="just">
              <a:lnSpc>
                <a:spcPct val="150000"/>
              </a:lnSpc>
              <a:buNone/>
            </a:pPr>
            <a:r>
              <a:rPr lang="en-US" sz="1400" dirty="0">
                <a:solidFill>
                  <a:srgbClr val="000000"/>
                </a:solidFill>
                <a:latin typeface="宋体" charset="0"/>
                <a:ea typeface="宋体" pitchFamily="2" charset="-122"/>
                <a:cs typeface="宋体" pitchFamily="34" charset="-120"/>
              </a:rPr>
              <a:t>才能转化为自己的收获，</a:t>
            </a:r>
            <a:endParaRPr lang="en-US" sz="1600" dirty="0"/>
          </a:p>
          <a:p>
            <a:pPr marL="0" indent="0" algn="just">
              <a:lnSpc>
                <a:spcPct val="150000"/>
              </a:lnSpc>
              <a:buNone/>
            </a:pPr>
            <a:r>
              <a:rPr lang="en-US" sz="1400" dirty="0">
                <a:solidFill>
                  <a:srgbClr val="000000"/>
                </a:solidFill>
                <a:latin typeface="宋体" charset="0"/>
                <a:ea typeface="宋体" pitchFamily="2" charset="-122"/>
                <a:cs typeface="宋体" pitchFamily="34" charset="-120"/>
              </a:rPr>
              <a:t>带来持久的影响</a:t>
            </a:r>
            <a:endParaRPr lang="en-US" sz="1600" dirty="0"/>
          </a:p>
        </p:txBody>
      </p:sp>
      <p:pic>
        <p:nvPicPr>
          <p:cNvPr id="5" name="Image 2" descr="https://test-kimi-img.moonshot.cn/pub/slides/slides_tmpl/image/25-08-06-16:17:03-d29guvsup1d2ae82ki60.png"/>
          <p:cNvPicPr>
            <a:picLocks noChangeAspect="1"/>
          </p:cNvPicPr>
          <p:nvPr/>
        </p:nvPicPr>
        <p:blipFill>
          <a:blip r:embed="rId3"/>
          <a:stretch>
            <a:fillRect/>
          </a:stretch>
        </p:blipFill>
        <p:spPr>
          <a:xfrm>
            <a:off x="7472045" y="635"/>
            <a:ext cx="4719320" cy="6857365"/>
          </a:xfrm>
          <a:prstGeom prst="rect">
            <a:avLst/>
          </a:prstGeom>
        </p:spPr>
      </p:pic>
      <p:pic>
        <p:nvPicPr>
          <p:cNvPr id="6" name="Image 3" descr="https://test-kimi-img.moonshot.cn/pub/slides/slides_tmpl/image/25-08-06-16:17:12-d29gv24up1d2ae82kin0.png"/>
          <p:cNvPicPr>
            <a:picLocks noChangeAspect="1"/>
          </p:cNvPicPr>
          <p:nvPr/>
        </p:nvPicPr>
        <p:blipFill>
          <a:blip r:embed="rId4"/>
          <a:stretch>
            <a:fillRect/>
          </a:stretch>
        </p:blipFill>
        <p:spPr>
          <a:xfrm>
            <a:off x="7472045" y="1156335"/>
            <a:ext cx="4724400" cy="920750"/>
          </a:xfrm>
          <a:prstGeom prst="rect">
            <a:avLst/>
          </a:prstGeom>
        </p:spPr>
      </p:pic>
      <p:sp>
        <p:nvSpPr>
          <p:cNvPr id="7" name="Text 1"/>
          <p:cNvSpPr/>
          <p:nvPr/>
        </p:nvSpPr>
        <p:spPr>
          <a:xfrm>
            <a:off x="1097598" y="1985328"/>
            <a:ext cx="5216400" cy="829945"/>
          </a:xfrm>
          <a:prstGeom prst="rect">
            <a:avLst/>
          </a:prstGeom>
          <a:noFill/>
        </p:spPr>
        <p:txBody>
          <a:bodyPr wrap="square" lIns="91440" tIns="45720" rIns="91440" bIns="45720" rtlCol="0" anchor="ctr"/>
          <a:lstStyle/>
          <a:p>
            <a:pPr marL="0" indent="0" algn="just">
              <a:lnSpc>
                <a:spcPct val="100000"/>
              </a:lnSpc>
              <a:buNone/>
            </a:pPr>
            <a:r>
              <a:rPr lang="en-US" sz="2000" dirty="0">
                <a:solidFill>
                  <a:srgbClr val="000000"/>
                </a:solidFill>
                <a:latin typeface="宋体" charset="0"/>
                <a:ea typeface="宋体" pitchFamily="2" charset="-122"/>
                <a:cs typeface="宋体" pitchFamily="34" charset="-120"/>
              </a:rPr>
              <a:t>实践性</a:t>
            </a:r>
            <a:endParaRPr lang="en-US" sz="1600" dirty="0"/>
          </a:p>
        </p:txBody>
      </p:sp>
      <p:sp>
        <p:nvSpPr>
          <p:cNvPr id="8" name="Text 2"/>
          <p:cNvSpPr/>
          <p:nvPr/>
        </p:nvSpPr>
        <p:spPr>
          <a:xfrm>
            <a:off x="7773670" y="2154555"/>
            <a:ext cx="3424555" cy="2131172"/>
          </a:xfrm>
          <a:prstGeom prst="rect">
            <a:avLst/>
          </a:prstGeom>
          <a:noFill/>
        </p:spPr>
        <p:txBody>
          <a:bodyPr wrap="square" lIns="91440" tIns="45720" rIns="91440" bIns="45720" rtlCol="0" anchor="ctr"/>
          <a:lstStyle/>
          <a:p>
            <a:pPr marL="0" indent="0" algn="just">
              <a:lnSpc>
                <a:spcPct val="150000"/>
              </a:lnSpc>
              <a:buNone/>
            </a:pPr>
            <a:r>
              <a:rPr lang="en-US" sz="1400" dirty="0">
                <a:solidFill>
                  <a:srgbClr val="FFFFFF"/>
                </a:solidFill>
                <a:latin typeface="宋体" charset="0"/>
                <a:ea typeface="宋体" pitchFamily="2" charset="-122"/>
                <a:cs typeface="宋体" pitchFamily="34" charset="-120"/>
              </a:rPr>
              <a:t>大学，学业成绩已经不是评价的唯一标准。如果大学生只能从分数中获得自信，很可能会感到困惑。学习成绩的高低并不完全决定一个人是否成功。学习成绩主要考察大学生两个方面的能力：逻辑思维能力和语言能力</a:t>
            </a:r>
            <a:endParaRPr lang="en-US" sz="1600" dirty="0"/>
          </a:p>
        </p:txBody>
      </p:sp>
      <p:sp>
        <p:nvSpPr>
          <p:cNvPr id="9" name="Text 3"/>
          <p:cNvSpPr/>
          <p:nvPr/>
        </p:nvSpPr>
        <p:spPr>
          <a:xfrm>
            <a:off x="7773670" y="1155700"/>
            <a:ext cx="3424555" cy="829945"/>
          </a:xfrm>
          <a:prstGeom prst="rect">
            <a:avLst/>
          </a:prstGeom>
          <a:noFill/>
        </p:spPr>
        <p:txBody>
          <a:bodyPr wrap="square" lIns="91440" tIns="45720" rIns="91440" bIns="45720" rtlCol="0" anchor="ctr"/>
          <a:lstStyle/>
          <a:p>
            <a:pPr marL="0" indent="0" algn="just">
              <a:lnSpc>
                <a:spcPct val="100000"/>
              </a:lnSpc>
              <a:buNone/>
            </a:pPr>
            <a:r>
              <a:rPr lang="en-US" sz="2000" dirty="0">
                <a:solidFill>
                  <a:srgbClr val="000000"/>
                </a:solidFill>
                <a:latin typeface="宋体" charset="0"/>
                <a:ea typeface="宋体" pitchFamily="2" charset="-122"/>
                <a:cs typeface="宋体" pitchFamily="34" charset="-120"/>
              </a:rPr>
              <a:t>多样性</a:t>
            </a:r>
            <a:endParaRPr lang="en-US" sz="1600" dirty="0"/>
          </a:p>
        </p:txBody>
      </p:sp>
      <p:sp>
        <p:nvSpPr>
          <p:cNvPr id="10" name="Shape 4"/>
          <p:cNvSpPr/>
          <p:nvPr/>
        </p:nvSpPr>
        <p:spPr>
          <a:xfrm flipH="1">
            <a:off x="11388725" y="422910"/>
            <a:ext cx="614680" cy="575310"/>
          </a:xfrm>
          <a:custGeom>
            <a:avLst/>
            <a:gdLst/>
            <a:ahLst/>
            <a:cxnLst/>
            <a:rect l="l" t="t" r="r" b="b"/>
            <a:pathLst>
              <a:path w="614680" h="575310">
                <a:moveTo>
                  <a:pt x="614680" y="287655"/>
                </a:moveTo>
                <a:lnTo>
                  <a:pt x="606766" y="287655"/>
                </a:lnTo>
                <a:lnTo>
                  <a:pt x="598851" y="287655"/>
                </a:lnTo>
                <a:lnTo>
                  <a:pt x="592256" y="287655"/>
                </a:lnTo>
                <a:lnTo>
                  <a:pt x="592256" y="287655"/>
                </a:lnTo>
                <a:lnTo>
                  <a:pt x="600170" y="287655"/>
                </a:lnTo>
                <a:lnTo>
                  <a:pt x="606766" y="287655"/>
                </a:lnTo>
                <a:lnTo>
                  <a:pt x="614680" y="287655"/>
                </a:lnTo>
                <a:close/>
                <a:moveTo>
                  <a:pt x="592256" y="287655"/>
                </a:moveTo>
                <a:cubicBezTo>
                  <a:pt x="444522" y="290294"/>
                  <a:pt x="302064" y="120076"/>
                  <a:pt x="307340" y="0"/>
                </a:cubicBezTo>
                <a:cubicBezTo>
                  <a:pt x="309978" y="151745"/>
                  <a:pt x="149053" y="286335"/>
                  <a:pt x="22424" y="287655"/>
                </a:cubicBezTo>
                <a:cubicBezTo>
                  <a:pt x="170158" y="285016"/>
                  <a:pt x="312616" y="455234"/>
                  <a:pt x="307340" y="575310"/>
                </a:cubicBezTo>
                <a:cubicBezTo>
                  <a:pt x="304702" y="424885"/>
                  <a:pt x="465627" y="290294"/>
                  <a:pt x="592256" y="287655"/>
                </a:cubicBezTo>
                <a:close/>
                <a:moveTo>
                  <a:pt x="22424" y="287655"/>
                </a:moveTo>
                <a:lnTo>
                  <a:pt x="21105" y="287655"/>
                </a:lnTo>
                <a:lnTo>
                  <a:pt x="14510" y="287655"/>
                </a:lnTo>
                <a:lnTo>
                  <a:pt x="6595" y="287655"/>
                </a:lnTo>
                <a:lnTo>
                  <a:pt x="0" y="287655"/>
                </a:lnTo>
                <a:lnTo>
                  <a:pt x="7914" y="287655"/>
                </a:lnTo>
                <a:lnTo>
                  <a:pt x="15829" y="287655"/>
                </a:lnTo>
                <a:lnTo>
                  <a:pt x="22424" y="287655"/>
                </a:lnTo>
                <a:close/>
              </a:path>
            </a:pathLst>
          </a:custGeom>
          <a:solidFill>
            <a:srgbClr val="FFFFFF"/>
          </a:solidFill>
        </p:spPr>
      </p:sp>
      <p:sp>
        <p:nvSpPr>
          <p:cNvPr id="11" name="Text 5"/>
          <p:cNvSpPr/>
          <p:nvPr/>
        </p:nvSpPr>
        <p:spPr>
          <a:xfrm>
            <a:off x="11388725" y="422910"/>
            <a:ext cx="614680" cy="57531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2" name="Shape 6"/>
          <p:cNvSpPr/>
          <p:nvPr/>
        </p:nvSpPr>
        <p:spPr>
          <a:xfrm flipH="1">
            <a:off x="11549380" y="5598160"/>
            <a:ext cx="293370" cy="274955"/>
          </a:xfrm>
          <a:custGeom>
            <a:avLst/>
            <a:gdLst/>
            <a:ahLst/>
            <a:cxnLst/>
            <a:rect l="l" t="t" r="r" b="b"/>
            <a:pathLst>
              <a:path w="293370" h="274955">
                <a:moveTo>
                  <a:pt x="293370" y="137478"/>
                </a:moveTo>
                <a:lnTo>
                  <a:pt x="289593" y="137478"/>
                </a:lnTo>
                <a:lnTo>
                  <a:pt x="285815" y="137478"/>
                </a:lnTo>
                <a:lnTo>
                  <a:pt x="282668" y="137478"/>
                </a:lnTo>
                <a:lnTo>
                  <a:pt x="282668" y="137478"/>
                </a:lnTo>
                <a:lnTo>
                  <a:pt x="286445" y="137478"/>
                </a:lnTo>
                <a:lnTo>
                  <a:pt x="289593" y="137478"/>
                </a:lnTo>
                <a:lnTo>
                  <a:pt x="293370" y="137478"/>
                </a:lnTo>
                <a:close/>
                <a:moveTo>
                  <a:pt x="282668" y="137478"/>
                </a:moveTo>
                <a:cubicBezTo>
                  <a:pt x="212158" y="138739"/>
                  <a:pt x="144167" y="57387"/>
                  <a:pt x="146685" y="0"/>
                </a:cubicBezTo>
                <a:cubicBezTo>
                  <a:pt x="147944" y="72523"/>
                  <a:pt x="71139" y="136847"/>
                  <a:pt x="10702" y="137478"/>
                </a:cubicBezTo>
                <a:cubicBezTo>
                  <a:pt x="81212" y="136216"/>
                  <a:pt x="149203" y="217568"/>
                  <a:pt x="146685" y="274955"/>
                </a:cubicBezTo>
                <a:cubicBezTo>
                  <a:pt x="145426" y="203063"/>
                  <a:pt x="222231" y="138739"/>
                  <a:pt x="282668" y="137478"/>
                </a:cubicBezTo>
                <a:close/>
                <a:moveTo>
                  <a:pt x="10702" y="137478"/>
                </a:moveTo>
                <a:lnTo>
                  <a:pt x="10073" y="137478"/>
                </a:lnTo>
                <a:lnTo>
                  <a:pt x="6925" y="137478"/>
                </a:lnTo>
                <a:lnTo>
                  <a:pt x="3148" y="137478"/>
                </a:lnTo>
                <a:lnTo>
                  <a:pt x="0" y="137478"/>
                </a:lnTo>
                <a:lnTo>
                  <a:pt x="3777" y="137478"/>
                </a:lnTo>
                <a:lnTo>
                  <a:pt x="7555" y="137478"/>
                </a:lnTo>
                <a:lnTo>
                  <a:pt x="10702" y="137478"/>
                </a:lnTo>
                <a:close/>
              </a:path>
            </a:pathLst>
          </a:custGeom>
          <a:solidFill>
            <a:srgbClr val="FFFFFF"/>
          </a:solidFill>
        </p:spPr>
      </p:sp>
      <p:sp>
        <p:nvSpPr>
          <p:cNvPr id="13" name="Text 7"/>
          <p:cNvSpPr/>
          <p:nvPr/>
        </p:nvSpPr>
        <p:spPr>
          <a:xfrm>
            <a:off x="11549380" y="5598160"/>
            <a:ext cx="293370" cy="27495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4" name="Shape 8"/>
          <p:cNvSpPr/>
          <p:nvPr/>
        </p:nvSpPr>
        <p:spPr>
          <a:xfrm flipH="1">
            <a:off x="11549380" y="6125210"/>
            <a:ext cx="293370" cy="274955"/>
          </a:xfrm>
          <a:custGeom>
            <a:avLst/>
            <a:gdLst/>
            <a:ahLst/>
            <a:cxnLst/>
            <a:rect l="l" t="t" r="r" b="b"/>
            <a:pathLst>
              <a:path w="293370" h="274955">
                <a:moveTo>
                  <a:pt x="293370" y="137478"/>
                </a:moveTo>
                <a:lnTo>
                  <a:pt x="289593" y="137478"/>
                </a:lnTo>
                <a:lnTo>
                  <a:pt x="285815" y="137478"/>
                </a:lnTo>
                <a:lnTo>
                  <a:pt x="282668" y="137478"/>
                </a:lnTo>
                <a:lnTo>
                  <a:pt x="282668" y="137478"/>
                </a:lnTo>
                <a:lnTo>
                  <a:pt x="286445" y="137478"/>
                </a:lnTo>
                <a:lnTo>
                  <a:pt x="289593" y="137478"/>
                </a:lnTo>
                <a:lnTo>
                  <a:pt x="293370" y="137478"/>
                </a:lnTo>
                <a:close/>
                <a:moveTo>
                  <a:pt x="282668" y="137478"/>
                </a:moveTo>
                <a:cubicBezTo>
                  <a:pt x="212158" y="138739"/>
                  <a:pt x="144167" y="57387"/>
                  <a:pt x="146685" y="0"/>
                </a:cubicBezTo>
                <a:cubicBezTo>
                  <a:pt x="147944" y="72523"/>
                  <a:pt x="71139" y="136847"/>
                  <a:pt x="10702" y="137478"/>
                </a:cubicBezTo>
                <a:cubicBezTo>
                  <a:pt x="81212" y="136216"/>
                  <a:pt x="149203" y="217568"/>
                  <a:pt x="146685" y="274955"/>
                </a:cubicBezTo>
                <a:cubicBezTo>
                  <a:pt x="145426" y="203063"/>
                  <a:pt x="222231" y="138739"/>
                  <a:pt x="282668" y="137478"/>
                </a:cubicBezTo>
                <a:close/>
                <a:moveTo>
                  <a:pt x="10702" y="137478"/>
                </a:moveTo>
                <a:lnTo>
                  <a:pt x="10073" y="137478"/>
                </a:lnTo>
                <a:lnTo>
                  <a:pt x="6925" y="137478"/>
                </a:lnTo>
                <a:lnTo>
                  <a:pt x="3148" y="137478"/>
                </a:lnTo>
                <a:lnTo>
                  <a:pt x="0" y="137478"/>
                </a:lnTo>
                <a:lnTo>
                  <a:pt x="3777" y="137478"/>
                </a:lnTo>
                <a:lnTo>
                  <a:pt x="7555" y="137478"/>
                </a:lnTo>
                <a:lnTo>
                  <a:pt x="10702" y="137478"/>
                </a:lnTo>
                <a:close/>
              </a:path>
            </a:pathLst>
          </a:custGeom>
          <a:solidFill>
            <a:srgbClr val="FFFFFF"/>
          </a:solidFill>
        </p:spPr>
      </p:sp>
      <p:sp>
        <p:nvSpPr>
          <p:cNvPr id="15" name="Text 9"/>
          <p:cNvSpPr/>
          <p:nvPr/>
        </p:nvSpPr>
        <p:spPr>
          <a:xfrm>
            <a:off x="11549380" y="6125210"/>
            <a:ext cx="293370" cy="27495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6" name="Shape 10"/>
          <p:cNvSpPr/>
          <p:nvPr/>
        </p:nvSpPr>
        <p:spPr>
          <a:xfrm flipH="1">
            <a:off x="11549380" y="5071110"/>
            <a:ext cx="293370" cy="274955"/>
          </a:xfrm>
          <a:custGeom>
            <a:avLst/>
            <a:gdLst/>
            <a:ahLst/>
            <a:cxnLst/>
            <a:rect l="l" t="t" r="r" b="b"/>
            <a:pathLst>
              <a:path w="293370" h="274955">
                <a:moveTo>
                  <a:pt x="293370" y="137478"/>
                </a:moveTo>
                <a:lnTo>
                  <a:pt x="289593" y="137478"/>
                </a:lnTo>
                <a:lnTo>
                  <a:pt x="285815" y="137478"/>
                </a:lnTo>
                <a:lnTo>
                  <a:pt x="282668" y="137478"/>
                </a:lnTo>
                <a:lnTo>
                  <a:pt x="282668" y="137478"/>
                </a:lnTo>
                <a:lnTo>
                  <a:pt x="286445" y="137478"/>
                </a:lnTo>
                <a:lnTo>
                  <a:pt x="289593" y="137478"/>
                </a:lnTo>
                <a:lnTo>
                  <a:pt x="293370" y="137478"/>
                </a:lnTo>
                <a:close/>
                <a:moveTo>
                  <a:pt x="282668" y="137478"/>
                </a:moveTo>
                <a:cubicBezTo>
                  <a:pt x="212158" y="138739"/>
                  <a:pt x="144167" y="57387"/>
                  <a:pt x="146685" y="0"/>
                </a:cubicBezTo>
                <a:cubicBezTo>
                  <a:pt x="147944" y="72523"/>
                  <a:pt x="71139" y="136847"/>
                  <a:pt x="10702" y="137478"/>
                </a:cubicBezTo>
                <a:cubicBezTo>
                  <a:pt x="81212" y="136216"/>
                  <a:pt x="149203" y="217568"/>
                  <a:pt x="146685" y="274955"/>
                </a:cubicBezTo>
                <a:cubicBezTo>
                  <a:pt x="145426" y="203063"/>
                  <a:pt x="222231" y="138739"/>
                  <a:pt x="282668" y="137478"/>
                </a:cubicBezTo>
                <a:close/>
                <a:moveTo>
                  <a:pt x="10702" y="137478"/>
                </a:moveTo>
                <a:lnTo>
                  <a:pt x="10073" y="137478"/>
                </a:lnTo>
                <a:lnTo>
                  <a:pt x="6925" y="137478"/>
                </a:lnTo>
                <a:lnTo>
                  <a:pt x="3148" y="137478"/>
                </a:lnTo>
                <a:lnTo>
                  <a:pt x="0" y="137478"/>
                </a:lnTo>
                <a:lnTo>
                  <a:pt x="3777" y="137478"/>
                </a:lnTo>
                <a:lnTo>
                  <a:pt x="7555" y="137478"/>
                </a:lnTo>
                <a:lnTo>
                  <a:pt x="10702" y="137478"/>
                </a:lnTo>
                <a:close/>
              </a:path>
            </a:pathLst>
          </a:custGeom>
          <a:solidFill>
            <a:srgbClr val="FFFFFF"/>
          </a:solidFill>
        </p:spPr>
      </p:sp>
      <p:sp>
        <p:nvSpPr>
          <p:cNvPr id="17" name="Text 11"/>
          <p:cNvSpPr/>
          <p:nvPr/>
        </p:nvSpPr>
        <p:spPr>
          <a:xfrm>
            <a:off x="11549380" y="5071110"/>
            <a:ext cx="293370" cy="27495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8" name="Shape 12"/>
          <p:cNvSpPr/>
          <p:nvPr/>
        </p:nvSpPr>
        <p:spPr>
          <a:xfrm>
            <a:off x="11696065" y="1156335"/>
            <a:ext cx="0" cy="3600000"/>
          </a:xfrm>
          <a:prstGeom prst="line">
            <a:avLst/>
          </a:prstGeom>
          <a:noFill/>
          <a:ln w="19050">
            <a:solidFill>
              <a:srgbClr val="FFFFFF"/>
            </a:solidFill>
            <a:prstDash val="solid"/>
            <a:headEnd type="none"/>
            <a:tailEnd type="none"/>
          </a:ln>
        </p:spPr>
      </p:sp>
      <p:sp>
        <p:nvSpPr>
          <p:cNvPr id="19" name="Text 13"/>
          <p:cNvSpPr/>
          <p:nvPr/>
        </p:nvSpPr>
        <p:spPr>
          <a:xfrm>
            <a:off x="582930" y="211455"/>
            <a:ext cx="10151745" cy="482600"/>
          </a:xfrm>
          <a:prstGeom prst="rect">
            <a:avLst/>
          </a:prstGeom>
          <a:noFill/>
        </p:spPr>
        <p:txBody>
          <a:bodyPr wrap="square" lIns="91440" tIns="45720" rIns="91440" bIns="45720" rtlCol="0" anchor="ctr">
            <a:spAutoFit/>
          </a:bodyPr>
          <a:lstStyle/>
          <a:p>
            <a:pPr marL="0" indent="0">
              <a:lnSpc>
                <a:spcPct val="100000"/>
              </a:lnSpc>
              <a:buNone/>
            </a:pPr>
            <a:r>
              <a:rPr lang="en-US" sz="3200" b="1" dirty="0">
                <a:solidFill>
                  <a:srgbClr val="000000"/>
                </a:solidFill>
                <a:latin typeface="MiSans" pitchFamily="34" charset="-122"/>
                <a:ea typeface="MiSans" pitchFamily="34" charset="-122"/>
                <a:cs typeface="MiSans" pitchFamily="34" charset="-120"/>
              </a:rPr>
              <a:t>大学学习5特点</a:t>
            </a:r>
            <a:endParaRPr lang="en-US" sz="1600" dirty="0"/>
          </a:p>
        </p:txBody>
      </p:sp>
      <p:pic>
        <p:nvPicPr>
          <p:cNvPr id="20" name="Image 4" descr="https://test-kimi-img.moonshot.cn/pub/slides/slides_tmpl/image/25-08-06-16:17:03-d29guvsup1d2ae82ki0g.png"/>
          <p:cNvPicPr>
            <a:picLocks noChangeAspect="1"/>
          </p:cNvPicPr>
          <p:nvPr/>
        </p:nvPicPr>
        <p:blipFill>
          <a:blip r:embed="rId5"/>
          <a:stretch>
            <a:fillRect/>
          </a:stretch>
        </p:blipFill>
        <p:spPr>
          <a:xfrm flipV="1">
            <a:off x="1188085" y="2863850"/>
            <a:ext cx="5283200" cy="79375"/>
          </a:xfrm>
          <a:prstGeom prst="rect">
            <a:avLst/>
          </a:prstGeom>
        </p:spPr>
      </p:pic>
      <p:pic>
        <p:nvPicPr>
          <p:cNvPr id="21" name="Image 5" descr="https://test-kimi-img.moonshot.cn/pub/slides/slides_tmpl/image/25-08-06-16:17:02-d29guvkup1d2ae82khrg.png"/>
          <p:cNvPicPr>
            <a:picLocks noChangeAspect="1"/>
          </p:cNvPicPr>
          <p:nvPr/>
        </p:nvPicPr>
        <p:blipFill>
          <a:blip r:embed="rId6"/>
          <a:stretch>
            <a:fillRect/>
          </a:stretch>
        </p:blipFill>
        <p:spPr>
          <a:xfrm>
            <a:off x="10734675" y="6439535"/>
            <a:ext cx="791845" cy="791845"/>
          </a:xfrm>
          <a:prstGeom prst="rect">
            <a:avLst/>
          </a:prstGeom>
        </p:spPr>
      </p:pic>
      <p:pic>
        <p:nvPicPr>
          <p:cNvPr id="22" name="Image 6" descr="https://test-kimi-img.moonshot.cn/pub/slides/slides_tmpl/image/25-08-06-16:17:02-d29guvkup1d2ae82khq0.png"/>
          <p:cNvPicPr>
            <a:picLocks noChangeAspect="1"/>
          </p:cNvPicPr>
          <p:nvPr/>
        </p:nvPicPr>
        <p:blipFill>
          <a:blip r:embed="rId7"/>
          <a:stretch>
            <a:fillRect/>
          </a:stretch>
        </p:blipFill>
        <p:spPr>
          <a:xfrm rot="10800000">
            <a:off x="9626600" y="6084570"/>
            <a:ext cx="1542415" cy="773430"/>
          </a:xfrm>
          <a:prstGeom prst="rect">
            <a:avLst/>
          </a:prstGeom>
        </p:spPr>
      </p:pic>
      <p:pic>
        <p:nvPicPr>
          <p:cNvPr id="23" name="Image 7" descr="https://test-kimi-img.moonshot.cn/pub/slides/slides_tmpl/image/25-08-06-16:17:08-d29gv14up1d2ae82kieg.png"/>
          <p:cNvPicPr>
            <a:picLocks noChangeAspect="1"/>
          </p:cNvPicPr>
          <p:nvPr/>
        </p:nvPicPr>
        <p:blipFill>
          <a:blip r:embed="rId8"/>
          <a:stretch>
            <a:fillRect/>
          </a:stretch>
        </p:blipFill>
        <p:spPr>
          <a:xfrm>
            <a:off x="848360" y="1390015"/>
            <a:ext cx="179705" cy="179705"/>
          </a:xfrm>
          <a:prstGeom prst="rect">
            <a:avLst/>
          </a:prstGeom>
        </p:spPr>
      </p:pic>
      <p:pic>
        <p:nvPicPr>
          <p:cNvPr id="24" name="Image 8" descr="https://test-kimi-img.moonshot.cn/pub/slides/slides_tmpl/image/25-08-06-16:17:08-d29gv14up1d2ae82kieg.png"/>
          <p:cNvPicPr>
            <a:picLocks noChangeAspect="1"/>
          </p:cNvPicPr>
          <p:nvPr/>
        </p:nvPicPr>
        <p:blipFill>
          <a:blip r:embed="rId8"/>
          <a:stretch>
            <a:fillRect/>
          </a:stretch>
        </p:blipFill>
        <p:spPr>
          <a:xfrm>
            <a:off x="1242060" y="1390015"/>
            <a:ext cx="179705" cy="179705"/>
          </a:xfrm>
          <a:prstGeom prst="rect">
            <a:avLst/>
          </a:prstGeom>
        </p:spPr>
      </p:pic>
      <p:pic>
        <p:nvPicPr>
          <p:cNvPr id="25" name="Image 9" descr="https://test-kimi-img.moonshot.cn/pub/slides/slides_tmpl/image/25-08-06-16:17:08-d29gv14up1d2ae82kieg.png"/>
          <p:cNvPicPr>
            <a:picLocks noChangeAspect="1"/>
          </p:cNvPicPr>
          <p:nvPr/>
        </p:nvPicPr>
        <p:blipFill>
          <a:blip r:embed="rId8"/>
          <a:stretch>
            <a:fillRect/>
          </a:stretch>
        </p:blipFill>
        <p:spPr>
          <a:xfrm>
            <a:off x="1635760" y="1390015"/>
            <a:ext cx="179705" cy="179705"/>
          </a:xfrm>
          <a:prstGeom prst="rect">
            <a:avLst/>
          </a:prstGeom>
        </p:spPr>
      </p:pic>
      <p:pic>
        <p:nvPicPr>
          <p:cNvPr id="26" name="Image 10" descr="https://test-kimi-img.moonshot.cn/pub/slides/slides_tmpl/image/25-08-06-16:17:03-d29guvsup1d2ae82ki0g.png"/>
          <p:cNvPicPr>
            <a:picLocks noChangeAspect="1"/>
          </p:cNvPicPr>
          <p:nvPr/>
        </p:nvPicPr>
        <p:blipFill>
          <a:blip r:embed="rId5"/>
          <a:stretch>
            <a:fillRect/>
          </a:stretch>
        </p:blipFill>
        <p:spPr>
          <a:xfrm>
            <a:off x="680720" y="883285"/>
            <a:ext cx="5943600" cy="8890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11-d29gv1sup1d2ae82kih0.png"/>
          <p:cNvPicPr>
            <a:picLocks noChangeAspect="1"/>
          </p:cNvPicPr>
          <p:nvPr/>
        </p:nvPicPr>
        <p:blipFill>
          <a:blip r:embed="rId1"/>
          <a:stretch>
            <a:fillRect/>
          </a:stretch>
        </p:blipFill>
        <p:spPr>
          <a:xfrm>
            <a:off x="6299200" y="1595120"/>
            <a:ext cx="5284470" cy="4522470"/>
          </a:xfrm>
          <a:prstGeom prst="rect">
            <a:avLst/>
          </a:prstGeom>
        </p:spPr>
      </p:pic>
      <p:pic>
        <p:nvPicPr>
          <p:cNvPr id="3" name="Image 1" descr="https://test-kimi-img.moonshot.cn/pub/slides/slides_tmpl/image/25-08-06-16:17:11-d29gv1sup1d2ae82kihg.png"/>
          <p:cNvPicPr>
            <a:picLocks noChangeAspect="1"/>
          </p:cNvPicPr>
          <p:nvPr/>
        </p:nvPicPr>
        <p:blipFill>
          <a:blip r:embed="rId2"/>
          <a:stretch>
            <a:fillRect/>
          </a:stretch>
        </p:blipFill>
        <p:spPr>
          <a:xfrm>
            <a:off x="535940" y="1595120"/>
            <a:ext cx="5283200" cy="4521835"/>
          </a:xfrm>
          <a:prstGeom prst="rect">
            <a:avLst/>
          </a:prstGeom>
        </p:spPr>
      </p:pic>
      <p:sp>
        <p:nvSpPr>
          <p:cNvPr id="4" name="Text 0"/>
          <p:cNvSpPr/>
          <p:nvPr/>
        </p:nvSpPr>
        <p:spPr>
          <a:xfrm>
            <a:off x="1080310" y="2894306"/>
            <a:ext cx="4215624" cy="1066800"/>
          </a:xfrm>
          <a:prstGeom prst="rect">
            <a:avLst/>
          </a:prstGeom>
          <a:noFill/>
        </p:spPr>
        <p:txBody>
          <a:bodyPr wrap="square" lIns="91440" tIns="45720" rIns="91440" bIns="45720" rtlCol="0" anchor="t">
            <a:spAutoFit/>
          </a:bodyPr>
          <a:lstStyle/>
          <a:p>
            <a:pPr marL="0" indent="0" algn="just">
              <a:lnSpc>
                <a:spcPct val="120000"/>
              </a:lnSpc>
              <a:buNone/>
            </a:pPr>
            <a:r>
              <a:rPr lang="en-US" sz="2000" dirty="0">
                <a:solidFill>
                  <a:srgbClr val="000000"/>
                </a:solidFill>
                <a:latin typeface="MiSans" pitchFamily="34" charset="-122"/>
                <a:ea typeface="MiSans" pitchFamily="34" charset="-122"/>
                <a:cs typeface="MiSans" pitchFamily="34" charset="-120"/>
              </a:rPr>
              <a:t>大学的环境与高中截然不同，同学们需要适应新的校园环境、人际关系和文化氛围。</a:t>
            </a:r>
            <a:endParaRPr lang="en-US" sz="1600" dirty="0"/>
          </a:p>
        </p:txBody>
      </p:sp>
      <p:sp>
        <p:nvSpPr>
          <p:cNvPr id="5" name="Text 1"/>
          <p:cNvSpPr/>
          <p:nvPr/>
        </p:nvSpPr>
        <p:spPr>
          <a:xfrm>
            <a:off x="1044961" y="1958629"/>
            <a:ext cx="4285712" cy="425450"/>
          </a:xfrm>
          <a:prstGeom prst="rect">
            <a:avLst/>
          </a:prstGeom>
          <a:noFill/>
        </p:spPr>
        <p:txBody>
          <a:bodyPr wrap="square" lIns="91440" tIns="45720" rIns="91440" bIns="45720" rtlCol="0" anchor="t">
            <a:spAutoFit/>
          </a:bodyPr>
          <a:lstStyle/>
          <a:p>
            <a:pPr marL="0" indent="0" algn="just">
              <a:lnSpc>
                <a:spcPct val="100000"/>
              </a:lnSpc>
              <a:buNone/>
            </a:pPr>
            <a:r>
              <a:rPr lang="en-US" sz="2800" dirty="0">
                <a:solidFill>
                  <a:srgbClr val="158011"/>
                </a:solidFill>
                <a:latin typeface="MiSans" pitchFamily="34" charset="-122"/>
                <a:ea typeface="MiSans" pitchFamily="34" charset="-122"/>
                <a:cs typeface="MiSans" pitchFamily="34" charset="-120"/>
              </a:rPr>
              <a:t>环境适应</a:t>
            </a:r>
            <a:endParaRPr lang="en-US" sz="1600" dirty="0"/>
          </a:p>
        </p:txBody>
      </p:sp>
      <p:sp>
        <p:nvSpPr>
          <p:cNvPr id="6" name="Text 2"/>
          <p:cNvSpPr/>
          <p:nvPr/>
        </p:nvSpPr>
        <p:spPr>
          <a:xfrm>
            <a:off x="6799472" y="2894306"/>
            <a:ext cx="4215624" cy="1066800"/>
          </a:xfrm>
          <a:prstGeom prst="rect">
            <a:avLst/>
          </a:prstGeom>
          <a:noFill/>
        </p:spPr>
        <p:txBody>
          <a:bodyPr wrap="square" lIns="91440" tIns="45720" rIns="91440" bIns="45720" rtlCol="0" anchor="t">
            <a:spAutoFit/>
          </a:bodyPr>
          <a:lstStyle/>
          <a:p>
            <a:pPr marL="0" indent="0" algn="just">
              <a:lnSpc>
                <a:spcPct val="120000"/>
              </a:lnSpc>
              <a:buNone/>
            </a:pPr>
            <a:r>
              <a:rPr lang="en-US" sz="2000" dirty="0">
                <a:solidFill>
                  <a:srgbClr val="FFFFFF"/>
                </a:solidFill>
                <a:latin typeface="MiSans" pitchFamily="34" charset="-122"/>
                <a:ea typeface="MiSans" pitchFamily="34" charset="-122"/>
                <a:cs typeface="MiSans" pitchFamily="34" charset="-120"/>
              </a:rPr>
              <a:t>大学生活相对自由，同学们需要学会合理安排时间，平衡学习、生活和娱乐。</a:t>
            </a:r>
            <a:endParaRPr lang="en-US" sz="1600" dirty="0"/>
          </a:p>
        </p:txBody>
      </p:sp>
      <p:sp>
        <p:nvSpPr>
          <p:cNvPr id="7" name="Text 3"/>
          <p:cNvSpPr/>
          <p:nvPr/>
        </p:nvSpPr>
        <p:spPr>
          <a:xfrm>
            <a:off x="6729384" y="1958629"/>
            <a:ext cx="4285712" cy="425450"/>
          </a:xfrm>
          <a:prstGeom prst="rect">
            <a:avLst/>
          </a:prstGeom>
          <a:noFill/>
        </p:spPr>
        <p:txBody>
          <a:bodyPr wrap="square" lIns="91440" tIns="45720" rIns="91440" bIns="45720" rtlCol="0" anchor="t">
            <a:spAutoFit/>
          </a:bodyPr>
          <a:lstStyle/>
          <a:p>
            <a:pPr marL="0" indent="0" algn="r">
              <a:lnSpc>
                <a:spcPct val="100000"/>
              </a:lnSpc>
              <a:buNone/>
            </a:pPr>
            <a:r>
              <a:rPr lang="en-US" sz="2800" dirty="0">
                <a:solidFill>
                  <a:srgbClr val="FFFFFF"/>
                </a:solidFill>
                <a:latin typeface="MiSans" pitchFamily="34" charset="-122"/>
                <a:ea typeface="MiSans" pitchFamily="34" charset="-122"/>
                <a:cs typeface="MiSans" pitchFamily="34" charset="-120"/>
              </a:rPr>
              <a:t>时间管理</a:t>
            </a:r>
            <a:endParaRPr lang="en-US" sz="1600" dirty="0"/>
          </a:p>
        </p:txBody>
      </p:sp>
      <p:sp>
        <p:nvSpPr>
          <p:cNvPr id="8" name="Text 4"/>
          <p:cNvSpPr/>
          <p:nvPr/>
        </p:nvSpPr>
        <p:spPr>
          <a:xfrm>
            <a:off x="582930" y="211455"/>
            <a:ext cx="10151745" cy="482600"/>
          </a:xfrm>
          <a:prstGeom prst="rect">
            <a:avLst/>
          </a:prstGeom>
          <a:noFill/>
        </p:spPr>
        <p:txBody>
          <a:bodyPr wrap="square" lIns="91440" tIns="45720" rIns="91440" bIns="45720" rtlCol="0" anchor="t">
            <a:spAutoFit/>
          </a:bodyPr>
          <a:lstStyle/>
          <a:p>
            <a:pPr marL="0" indent="0">
              <a:lnSpc>
                <a:spcPct val="100000"/>
              </a:lnSpc>
              <a:buNone/>
            </a:pPr>
            <a:r>
              <a:rPr lang="en-US" sz="3200" b="1" dirty="0">
                <a:solidFill>
                  <a:srgbClr val="000000"/>
                </a:solidFill>
                <a:latin typeface="MiSans" pitchFamily="34" charset="-122"/>
                <a:ea typeface="MiSans" pitchFamily="34" charset="-122"/>
                <a:cs typeface="MiSans" pitchFamily="34" charset="-120"/>
              </a:rPr>
              <a:t>适应5维度</a:t>
            </a:r>
            <a:endParaRPr lang="en-US" sz="1600" dirty="0"/>
          </a:p>
        </p:txBody>
      </p:sp>
      <p:pic>
        <p:nvPicPr>
          <p:cNvPr id="9" name="Image 2" descr="https://test-kimi-img.moonshot.cn/pub/slides/slides_tmpl/image/25-08-06-16:17:02-d29guvkup1d2ae82khtg.png"/>
          <p:cNvPicPr>
            <a:picLocks noChangeAspect="1"/>
          </p:cNvPicPr>
          <p:nvPr/>
        </p:nvPicPr>
        <p:blipFill>
          <a:blip r:embed="rId3"/>
          <a:stretch>
            <a:fillRect/>
          </a:stretch>
        </p:blipFill>
        <p:spPr>
          <a:xfrm>
            <a:off x="11146790" y="6005195"/>
            <a:ext cx="1129030" cy="852805"/>
          </a:xfrm>
          <a:prstGeom prst="rect">
            <a:avLst/>
          </a:prstGeom>
        </p:spPr>
      </p:pic>
      <p:pic>
        <p:nvPicPr>
          <p:cNvPr id="10" name="Image 3" descr="https://test-kimi-img.moonshot.cn/pub/slides/slides_tmpl/image/25-08-06-16:17:02-d29guvkup1d2ae82khq0.png"/>
          <p:cNvPicPr>
            <a:picLocks noChangeAspect="1"/>
          </p:cNvPicPr>
          <p:nvPr/>
        </p:nvPicPr>
        <p:blipFill>
          <a:blip r:embed="rId4"/>
          <a:stretch>
            <a:fillRect/>
          </a:stretch>
        </p:blipFill>
        <p:spPr>
          <a:xfrm rot="16200000">
            <a:off x="-240030" y="4361815"/>
            <a:ext cx="963930" cy="483235"/>
          </a:xfrm>
          <a:prstGeom prst="rect">
            <a:avLst/>
          </a:prstGeom>
        </p:spPr>
      </p:pic>
      <p:pic>
        <p:nvPicPr>
          <p:cNvPr id="11" name="Image 4" descr="https://test-kimi-img.moonshot.cn/pub/slides/slides_tmpl/image/25-08-06-16:17:02-d29guvkup1d2ae82khrg.png"/>
          <p:cNvPicPr>
            <a:picLocks noChangeAspect="1"/>
          </p:cNvPicPr>
          <p:nvPr/>
        </p:nvPicPr>
        <p:blipFill>
          <a:blip r:embed="rId5">
            <a:alphaModFix amt="80000"/>
          </a:blip>
          <a:stretch>
            <a:fillRect/>
          </a:stretch>
        </p:blipFill>
        <p:spPr>
          <a:xfrm>
            <a:off x="0" y="4023995"/>
            <a:ext cx="384175" cy="384175"/>
          </a:xfrm>
          <a:prstGeom prst="rect">
            <a:avLst/>
          </a:prstGeom>
        </p:spPr>
      </p:pic>
      <p:pic>
        <p:nvPicPr>
          <p:cNvPr id="12" name="Image 5" descr="https://test-kimi-img.moonshot.cn/pub/slides/slides_tmpl/image/25-08-06-16:17:03-d29guvsup1d2ae82ki0g.png"/>
          <p:cNvPicPr>
            <a:picLocks noChangeAspect="1"/>
          </p:cNvPicPr>
          <p:nvPr/>
        </p:nvPicPr>
        <p:blipFill>
          <a:blip r:embed="rId6"/>
          <a:stretch>
            <a:fillRect/>
          </a:stretch>
        </p:blipFill>
        <p:spPr>
          <a:xfrm>
            <a:off x="680720" y="883285"/>
            <a:ext cx="5943600" cy="88900"/>
          </a:xfrm>
          <a:prstGeom prst="rect">
            <a:avLst/>
          </a:prstGeom>
        </p:spPr>
      </p:pic>
      <p:pic>
        <p:nvPicPr>
          <p:cNvPr id="13" name="Image 6" descr="https://test-kimi-img.moonshot.cn/pub/slides/slides_tmpl/image/25-08-06-16:17:02-d29guvkup1d2ae82khu0.png"/>
          <p:cNvPicPr>
            <a:picLocks noChangeAspect="1"/>
          </p:cNvPicPr>
          <p:nvPr/>
        </p:nvPicPr>
        <p:blipFill>
          <a:blip r:embed="rId7"/>
          <a:stretch>
            <a:fillRect/>
          </a:stretch>
        </p:blipFill>
        <p:spPr>
          <a:xfrm rot="19020000">
            <a:off x="9664700" y="303530"/>
            <a:ext cx="656590" cy="656590"/>
          </a:xfrm>
          <a:prstGeom prst="rect">
            <a:avLst/>
          </a:prstGeom>
        </p:spPr>
      </p:pic>
      <p:pic>
        <p:nvPicPr>
          <p:cNvPr id="14" name="Image 7" descr="https://test-kimi-img.moonshot.cn/pub/slides/slides_tmpl/image/25-08-06-16:17:02-d29guvkup1d2ae82khr0.png"/>
          <p:cNvPicPr>
            <a:picLocks noChangeAspect="1"/>
          </p:cNvPicPr>
          <p:nvPr/>
        </p:nvPicPr>
        <p:blipFill>
          <a:blip r:embed="rId8"/>
          <a:stretch>
            <a:fillRect/>
          </a:stretch>
        </p:blipFill>
        <p:spPr>
          <a:xfrm rot="19980000">
            <a:off x="8440420" y="-580390"/>
            <a:ext cx="1540510" cy="154051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1g.jpg"/>
          <p:cNvPicPr>
            <a:picLocks noChangeAspect="1"/>
          </p:cNvPicPr>
          <p:nvPr/>
        </p:nvPicPr>
        <p:blipFill>
          <a:blip r:embed="rId1"/>
          <a:stretch>
            <a:fillRect/>
          </a:stretch>
        </p:blipFill>
        <p:spPr>
          <a:xfrm>
            <a:off x="0" y="259080"/>
            <a:ext cx="12191365" cy="541020"/>
          </a:xfrm>
          <a:prstGeom prst="rect">
            <a:avLst/>
          </a:prstGeom>
        </p:spPr>
      </p:pic>
      <p:pic>
        <p:nvPicPr>
          <p:cNvPr id="3" name="Image 1" descr="https://test-kimi-img.moonshot.cn/pub/slides/slides_tmpl/image/25-08-06-16:17:04-d29gv04up1d2ae82kia0.jpg"/>
          <p:cNvPicPr>
            <a:picLocks noChangeAspect="1"/>
          </p:cNvPicPr>
          <p:nvPr/>
        </p:nvPicPr>
        <p:blipFill>
          <a:blip r:embed="rId2"/>
          <a:stretch>
            <a:fillRect/>
          </a:stretch>
        </p:blipFill>
        <p:spPr>
          <a:xfrm>
            <a:off x="0" y="1555750"/>
            <a:ext cx="12192000" cy="4200525"/>
          </a:xfrm>
          <a:prstGeom prst="rect">
            <a:avLst/>
          </a:prstGeom>
        </p:spPr>
      </p:pic>
      <p:sp>
        <p:nvSpPr>
          <p:cNvPr id="4" name="Text 0"/>
          <p:cNvSpPr/>
          <p:nvPr/>
        </p:nvSpPr>
        <p:spPr>
          <a:xfrm>
            <a:off x="913424" y="2765425"/>
            <a:ext cx="5336089" cy="1066800"/>
          </a:xfrm>
          <a:prstGeom prst="rect">
            <a:avLst/>
          </a:prstGeom>
          <a:noFill/>
        </p:spPr>
        <p:txBody>
          <a:bodyPr wrap="square" lIns="91440" tIns="45720" rIns="91440" bIns="45720" rtlCol="0" anchor="t">
            <a:spAutoFit/>
          </a:bodyPr>
          <a:lstStyle/>
          <a:p>
            <a:pPr marL="0" indent="0" algn="just">
              <a:lnSpc>
                <a:spcPct val="130000"/>
              </a:lnSpc>
              <a:buNone/>
            </a:pPr>
            <a:r>
              <a:rPr lang="en-US" sz="1800" dirty="0">
                <a:solidFill>
                  <a:srgbClr val="000000"/>
                </a:solidFill>
                <a:latin typeface="MiSans" pitchFamily="34" charset="-122"/>
                <a:ea typeface="MiSans" pitchFamily="34" charset="-122"/>
                <a:cs typeface="MiSans" pitchFamily="34" charset="-120"/>
              </a:rPr>
              <a:t>通过四象限时间管理法，同学们可以将任务分为紧急且重要、重要但不紧急、紧急但不重要、不紧急也不重要四类，合理安排时间，提高学习效率。</a:t>
            </a:r>
            <a:endParaRPr lang="en-US" sz="1600" dirty="0"/>
          </a:p>
        </p:txBody>
      </p:sp>
      <p:sp>
        <p:nvSpPr>
          <p:cNvPr id="5" name="Text 1"/>
          <p:cNvSpPr/>
          <p:nvPr/>
        </p:nvSpPr>
        <p:spPr>
          <a:xfrm>
            <a:off x="868680" y="2178050"/>
            <a:ext cx="5424805" cy="368300"/>
          </a:xfrm>
          <a:prstGeom prst="rect">
            <a:avLst/>
          </a:prstGeom>
          <a:noFill/>
        </p:spPr>
        <p:txBody>
          <a:bodyPr wrap="square" lIns="91440" tIns="45720" rIns="91440" bIns="45720" rtlCol="0" anchor="t">
            <a:spAutoFit/>
          </a:bodyPr>
          <a:lstStyle/>
          <a:p>
            <a:pPr marL="0" indent="0" algn="just">
              <a:lnSpc>
                <a:spcPct val="100000"/>
              </a:lnSpc>
              <a:buNone/>
            </a:pPr>
            <a:r>
              <a:rPr lang="en-US" sz="2400" dirty="0">
                <a:solidFill>
                  <a:srgbClr val="157E11"/>
                </a:solidFill>
                <a:latin typeface="MiSans" pitchFamily="34" charset="-122"/>
                <a:ea typeface="MiSans" pitchFamily="34" charset="-122"/>
                <a:cs typeface="MiSans" pitchFamily="34" charset="-120"/>
              </a:rPr>
              <a:t>四象限时间管理</a:t>
            </a:r>
            <a:endParaRPr lang="en-US" sz="1600" dirty="0"/>
          </a:p>
        </p:txBody>
      </p:sp>
      <p:sp>
        <p:nvSpPr>
          <p:cNvPr id="6" name="Text 2"/>
          <p:cNvSpPr/>
          <p:nvPr/>
        </p:nvSpPr>
        <p:spPr>
          <a:xfrm>
            <a:off x="582930" y="240030"/>
            <a:ext cx="7484745" cy="482600"/>
          </a:xfrm>
          <a:prstGeom prst="rect">
            <a:avLst/>
          </a:prstGeom>
          <a:noFill/>
        </p:spPr>
        <p:txBody>
          <a:bodyPr wrap="square" lIns="91440" tIns="45720" rIns="91440" bIns="45720" rtlCol="0" anchor="t">
            <a:spAutoFit/>
          </a:bodyPr>
          <a:lstStyle/>
          <a:p>
            <a:pPr marL="0" indent="0">
              <a:lnSpc>
                <a:spcPct val="100000"/>
              </a:lnSpc>
              <a:buNone/>
            </a:pPr>
            <a:r>
              <a:rPr lang="en-US" sz="3200" b="1" dirty="0">
                <a:solidFill>
                  <a:srgbClr val="000000"/>
                </a:solidFill>
                <a:latin typeface="MiSans" pitchFamily="34" charset="-122"/>
                <a:ea typeface="MiSans" pitchFamily="34" charset="-122"/>
                <a:cs typeface="MiSans" pitchFamily="34" charset="-120"/>
              </a:rPr>
              <a:t>时间管理</a:t>
            </a:r>
            <a:endParaRPr lang="en-US" sz="1600" dirty="0"/>
          </a:p>
        </p:txBody>
      </p:sp>
      <p:pic>
        <p:nvPicPr>
          <p:cNvPr id="7" name="Image 2" descr="https://test-kimi-img.moonshot.cn/pub/slides/slides_tmpl/image/25-08-06-16:17:02-d29guvkup1d2ae82khq0.png"/>
          <p:cNvPicPr>
            <a:picLocks noChangeAspect="1"/>
          </p:cNvPicPr>
          <p:nvPr/>
        </p:nvPicPr>
        <p:blipFill>
          <a:blip r:embed="rId3"/>
          <a:stretch>
            <a:fillRect/>
          </a:stretch>
        </p:blipFill>
        <p:spPr>
          <a:xfrm rot="5400000" flipH="1">
            <a:off x="11033760" y="5330190"/>
            <a:ext cx="1542415" cy="773430"/>
          </a:xfrm>
          <a:prstGeom prst="rect">
            <a:avLst/>
          </a:prstGeom>
        </p:spPr>
      </p:pic>
      <p:pic>
        <p:nvPicPr>
          <p:cNvPr id="8" name="Image 3" descr="https://test-kimi-img.moonshot.cn/pub/slides/slides_tmpl/image/25-08-06-16:17:02-d29guvkup1d2ae82khrg.png"/>
          <p:cNvPicPr>
            <a:picLocks noChangeAspect="1"/>
          </p:cNvPicPr>
          <p:nvPr/>
        </p:nvPicPr>
        <p:blipFill>
          <a:blip r:embed="rId4">
            <a:alphaModFix amt="80000"/>
          </a:blip>
          <a:stretch>
            <a:fillRect/>
          </a:stretch>
        </p:blipFill>
        <p:spPr>
          <a:xfrm flipH="1">
            <a:off x="11418570" y="4875530"/>
            <a:ext cx="553085" cy="553085"/>
          </a:xfrm>
          <a:prstGeom prst="rect">
            <a:avLst/>
          </a:prstGeom>
        </p:spPr>
      </p:pic>
      <p:pic>
        <p:nvPicPr>
          <p:cNvPr id="9" name="Image 4" descr="https://test-kimi-img.moonshot.cn/pub/slides/slides_tmpl/image/25-08-06-16:17:02-d29guvkup1d2ae82khrg.png"/>
          <p:cNvPicPr>
            <a:picLocks noChangeAspect="1"/>
          </p:cNvPicPr>
          <p:nvPr/>
        </p:nvPicPr>
        <p:blipFill>
          <a:blip r:embed="rId4">
            <a:alphaModFix amt="80000"/>
          </a:blip>
          <a:stretch>
            <a:fillRect/>
          </a:stretch>
        </p:blipFill>
        <p:spPr>
          <a:xfrm>
            <a:off x="8890635" y="998855"/>
            <a:ext cx="514985" cy="514985"/>
          </a:xfrm>
          <a:prstGeom prst="rect">
            <a:avLst/>
          </a:prstGeom>
        </p:spPr>
      </p:pic>
      <p:pic>
        <p:nvPicPr>
          <p:cNvPr id="10" name="Image 5" descr="https://test-kimi-img.moonshot.cn/pub/slides/slides_tmpl/image/25-08-06-16:17:02-d29guvkup1d2ae82khrg.png"/>
          <p:cNvPicPr>
            <a:picLocks noChangeAspect="1"/>
          </p:cNvPicPr>
          <p:nvPr/>
        </p:nvPicPr>
        <p:blipFill>
          <a:blip r:embed="rId4">
            <a:alphaModFix amt="80000"/>
          </a:blip>
          <a:stretch>
            <a:fillRect/>
          </a:stretch>
        </p:blipFill>
        <p:spPr>
          <a:xfrm>
            <a:off x="8467090" y="3957320"/>
            <a:ext cx="253365" cy="253365"/>
          </a:xfrm>
          <a:prstGeom prst="rect">
            <a:avLst/>
          </a:prstGeom>
        </p:spPr>
      </p:pic>
      <p:pic>
        <p:nvPicPr>
          <p:cNvPr id="11" name="Image 6" descr="https://test-kimi-img.moonshot.cn/pub/slides/slides_tmpl/image/25-08-06-16:17:02-d29guvkup1d2ae82khu0.png"/>
          <p:cNvPicPr>
            <a:picLocks noChangeAspect="1"/>
          </p:cNvPicPr>
          <p:nvPr/>
        </p:nvPicPr>
        <p:blipFill>
          <a:blip r:embed="rId5"/>
          <a:stretch>
            <a:fillRect/>
          </a:stretch>
        </p:blipFill>
        <p:spPr>
          <a:xfrm rot="19020000" flipH="1" flipV="1">
            <a:off x="7801610" y="5855335"/>
            <a:ext cx="652145" cy="652145"/>
          </a:xfrm>
          <a:prstGeom prst="rect">
            <a:avLst/>
          </a:prstGeom>
        </p:spPr>
      </p:pic>
      <p:pic>
        <p:nvPicPr>
          <p:cNvPr id="12" name="Image 7" descr="https://test-kimi-img.moonshot.cn/pub/slides/slides_tmpl/image/25-08-06-16:17:02-d29guvkup1d2ae82khu0.png"/>
          <p:cNvPicPr>
            <a:picLocks noChangeAspect="1"/>
          </p:cNvPicPr>
          <p:nvPr/>
        </p:nvPicPr>
        <p:blipFill>
          <a:blip r:embed="rId5"/>
          <a:stretch>
            <a:fillRect/>
          </a:stretch>
        </p:blipFill>
        <p:spPr>
          <a:xfrm rot="11100000" flipH="1" flipV="1">
            <a:off x="9630410" y="1705610"/>
            <a:ext cx="368935" cy="368935"/>
          </a:xfrm>
          <a:prstGeom prst="rect">
            <a:avLst/>
          </a:prstGeom>
        </p:spPr>
      </p:pic>
      <p:pic>
        <p:nvPicPr>
          <p:cNvPr id="13" name="Image 8" descr="https://test-kimi-img.moonshot.cn/pub/slides/slides_tmpl/image/25-08-06-16:17:06-d29gv0kup1d2ae82kic0.jpg"/>
          <p:cNvPicPr>
            <a:picLocks noChangeAspect="1"/>
          </p:cNvPicPr>
          <p:nvPr/>
        </p:nvPicPr>
        <p:blipFill>
          <a:blip r:embed="rId6"/>
          <a:stretch>
            <a:fillRect/>
          </a:stretch>
        </p:blipFill>
        <p:spPr>
          <a:xfrm>
            <a:off x="0" y="1565910"/>
            <a:ext cx="317500" cy="4191000"/>
          </a:xfrm>
          <a:prstGeom prst="rect">
            <a:avLst/>
          </a:prstGeom>
        </p:spPr>
      </p:pic>
      <p:pic>
        <p:nvPicPr>
          <p:cNvPr id="14" name="Image 9" descr="https://test-kimi-img.moonshot.cn/pub/slides/slides_tmpl/image/25-08-06-16:17:02-d29guvkup1d2ae82khq0.png"/>
          <p:cNvPicPr>
            <a:picLocks noChangeAspect="1"/>
          </p:cNvPicPr>
          <p:nvPr/>
        </p:nvPicPr>
        <p:blipFill>
          <a:blip r:embed="rId3"/>
          <a:stretch>
            <a:fillRect/>
          </a:stretch>
        </p:blipFill>
        <p:spPr>
          <a:xfrm rot="16200000" flipH="1">
            <a:off x="-235585" y="254635"/>
            <a:ext cx="944880" cy="473710"/>
          </a:xfrm>
          <a:prstGeom prst="rect">
            <a:avLst/>
          </a:prstGeom>
        </p:spPr>
      </p:pic>
      <p:pic>
        <p:nvPicPr>
          <p:cNvPr id="15" name="Image 10" descr="https://kimi-img.moonshot.cn/pub/slides/25-09-04-12:29:10-d2shb5muvaligc3rnvo0.png"/>
          <p:cNvPicPr>
            <a:picLocks noChangeAspect="1"/>
          </p:cNvPicPr>
          <p:nvPr/>
        </p:nvPicPr>
        <p:blipFill>
          <a:blip r:embed="rId7"/>
          <a:stretch>
            <a:fillRect/>
          </a:stretch>
        </p:blipFill>
        <p:spPr>
          <a:xfrm>
            <a:off x="7092449" y="1941512"/>
            <a:ext cx="3955076" cy="342900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2-d29guvkup1d2ae82kht0.png"/>
          <p:cNvPicPr>
            <a:picLocks noChangeAspect="1"/>
          </p:cNvPicPr>
          <p:nvPr/>
        </p:nvPicPr>
        <p:blipFill>
          <a:blip r:embed="rId1"/>
          <a:stretch>
            <a:fillRect/>
          </a:stretch>
        </p:blipFill>
        <p:spPr>
          <a:xfrm>
            <a:off x="731520" y="0"/>
            <a:ext cx="11460480" cy="6858000"/>
          </a:xfrm>
          <a:prstGeom prst="rect">
            <a:avLst/>
          </a:prstGeom>
        </p:spPr>
      </p:pic>
      <p:pic>
        <p:nvPicPr>
          <p:cNvPr id="3" name="Image 1" descr="https://test-kimi-img.moonshot.cn/pub/slides/slides_tmpl/image/25-08-06-16:17:12-d29gv24up1d2ae82kim0.png"/>
          <p:cNvPicPr>
            <a:picLocks noChangeAspect="1"/>
          </p:cNvPicPr>
          <p:nvPr/>
        </p:nvPicPr>
        <p:blipFill>
          <a:blip r:embed="rId2"/>
          <a:stretch>
            <a:fillRect/>
          </a:stretch>
        </p:blipFill>
        <p:spPr>
          <a:xfrm>
            <a:off x="722630" y="1807845"/>
            <a:ext cx="5991225" cy="4051300"/>
          </a:xfrm>
          <a:prstGeom prst="rect">
            <a:avLst/>
          </a:prstGeom>
        </p:spPr>
      </p:pic>
      <p:sp>
        <p:nvSpPr>
          <p:cNvPr id="4" name="Text 0"/>
          <p:cNvSpPr/>
          <p:nvPr/>
        </p:nvSpPr>
        <p:spPr>
          <a:xfrm>
            <a:off x="1106805" y="3370580"/>
            <a:ext cx="5215890" cy="1066800"/>
          </a:xfrm>
          <a:prstGeom prst="rect">
            <a:avLst/>
          </a:prstGeom>
          <a:noFill/>
        </p:spPr>
        <p:txBody>
          <a:bodyPr wrap="square" lIns="91440" tIns="45720" rIns="91440" bIns="45720" rtlCol="0" anchor="ctr">
            <a:spAutoFit/>
          </a:bodyPr>
          <a:lstStyle/>
          <a:p>
            <a:pPr marL="0" indent="0" algn="just">
              <a:lnSpc>
                <a:spcPct val="130000"/>
              </a:lnSpc>
              <a:buNone/>
            </a:pPr>
            <a:r>
              <a:rPr lang="en-US" sz="1800" dirty="0">
                <a:solidFill>
                  <a:srgbClr val="000000"/>
                </a:solidFill>
                <a:latin typeface="MiSans" pitchFamily="34" charset="-122"/>
                <a:ea typeface="MiSans" pitchFamily="34" charset="-122"/>
                <a:cs typeface="MiSans" pitchFamily="34" charset="-120"/>
              </a:rPr>
              <a:t>运动是缓解压力、调节情绪的有效方式。同学们可以选择自己喜欢的运动项目，如跑步、瑜伽等，保持身心健康。</a:t>
            </a:r>
            <a:endParaRPr lang="en-US" sz="1600" dirty="0"/>
          </a:p>
        </p:txBody>
      </p:sp>
      <p:pic>
        <p:nvPicPr>
          <p:cNvPr id="5" name="Image 2" descr="https://test-kimi-img.moonshot.cn/pub/slides/slides_tmpl/image/25-08-06-16:17:03-d29guvsup1d2ae82ki60.png"/>
          <p:cNvPicPr>
            <a:picLocks noChangeAspect="1"/>
          </p:cNvPicPr>
          <p:nvPr/>
        </p:nvPicPr>
        <p:blipFill>
          <a:blip r:embed="rId3"/>
          <a:stretch>
            <a:fillRect/>
          </a:stretch>
        </p:blipFill>
        <p:spPr>
          <a:xfrm>
            <a:off x="7472045" y="635"/>
            <a:ext cx="4719320" cy="6857365"/>
          </a:xfrm>
          <a:prstGeom prst="rect">
            <a:avLst/>
          </a:prstGeom>
        </p:spPr>
      </p:pic>
      <p:pic>
        <p:nvPicPr>
          <p:cNvPr id="6" name="Image 3" descr="https://test-kimi-img.moonshot.cn/pub/slides/slides_tmpl/image/25-08-06-16:17:12-d29gv24up1d2ae82kin0.png"/>
          <p:cNvPicPr>
            <a:picLocks noChangeAspect="1"/>
          </p:cNvPicPr>
          <p:nvPr/>
        </p:nvPicPr>
        <p:blipFill>
          <a:blip r:embed="rId4"/>
          <a:stretch>
            <a:fillRect/>
          </a:stretch>
        </p:blipFill>
        <p:spPr>
          <a:xfrm>
            <a:off x="7472045" y="1156335"/>
            <a:ext cx="4724400" cy="920750"/>
          </a:xfrm>
          <a:prstGeom prst="rect">
            <a:avLst/>
          </a:prstGeom>
        </p:spPr>
      </p:pic>
      <p:sp>
        <p:nvSpPr>
          <p:cNvPr id="7" name="Text 1"/>
          <p:cNvSpPr/>
          <p:nvPr/>
        </p:nvSpPr>
        <p:spPr>
          <a:xfrm>
            <a:off x="1097598" y="1985328"/>
            <a:ext cx="5216400" cy="829945"/>
          </a:xfrm>
          <a:prstGeom prst="rect">
            <a:avLst/>
          </a:prstGeom>
          <a:noFill/>
        </p:spPr>
        <p:txBody>
          <a:bodyPr wrap="square" lIns="91440" tIns="45720" rIns="91440" bIns="45720" rtlCol="0" anchor="ctr"/>
          <a:lstStyle/>
          <a:p>
            <a:pPr marL="0" indent="0" algn="just">
              <a:lnSpc>
                <a:spcPct val="100000"/>
              </a:lnSpc>
              <a:buNone/>
            </a:pPr>
            <a:r>
              <a:rPr lang="en-US" sz="2400" dirty="0">
                <a:solidFill>
                  <a:srgbClr val="FFFFFF"/>
                </a:solidFill>
                <a:latin typeface="MiSans" pitchFamily="34" charset="-122"/>
                <a:ea typeface="MiSans" pitchFamily="34" charset="-122"/>
                <a:cs typeface="MiSans" pitchFamily="34" charset="-120"/>
              </a:rPr>
              <a:t>运动</a:t>
            </a:r>
            <a:endParaRPr lang="en-US" sz="1600" dirty="0"/>
          </a:p>
        </p:txBody>
      </p:sp>
      <p:sp>
        <p:nvSpPr>
          <p:cNvPr id="8" name="Text 2"/>
          <p:cNvSpPr/>
          <p:nvPr/>
        </p:nvSpPr>
        <p:spPr>
          <a:xfrm>
            <a:off x="7773670" y="2154555"/>
            <a:ext cx="3424555" cy="1422400"/>
          </a:xfrm>
          <a:prstGeom prst="rect">
            <a:avLst/>
          </a:prstGeom>
          <a:noFill/>
        </p:spPr>
        <p:txBody>
          <a:bodyPr wrap="square" lIns="91440" tIns="45720" rIns="91440" bIns="45720" rtlCol="0" anchor="ctr">
            <a:spAutoFit/>
          </a:bodyPr>
          <a:lstStyle/>
          <a:p>
            <a:pPr marL="0" indent="0" algn="just">
              <a:lnSpc>
                <a:spcPct val="130000"/>
              </a:lnSpc>
              <a:buNone/>
            </a:pPr>
            <a:r>
              <a:rPr lang="en-US" sz="1800" dirty="0">
                <a:solidFill>
                  <a:srgbClr val="FFFFFF"/>
                </a:solidFill>
                <a:latin typeface="MiSans" pitchFamily="34" charset="-122"/>
                <a:ea typeface="MiSans" pitchFamily="34" charset="-122"/>
                <a:cs typeface="MiSans" pitchFamily="34" charset="-120"/>
              </a:rPr>
              <a:t>当遇到情绪困扰时，不要犹豫寻求心理咨询。学校的心理咨询中心为同学们提供专业的心理支持。</a:t>
            </a:r>
            <a:endParaRPr lang="en-US" sz="1600" dirty="0"/>
          </a:p>
        </p:txBody>
      </p:sp>
      <p:sp>
        <p:nvSpPr>
          <p:cNvPr id="9" name="Text 3"/>
          <p:cNvSpPr/>
          <p:nvPr/>
        </p:nvSpPr>
        <p:spPr>
          <a:xfrm>
            <a:off x="7773670" y="1155700"/>
            <a:ext cx="3424555" cy="829945"/>
          </a:xfrm>
          <a:prstGeom prst="rect">
            <a:avLst/>
          </a:prstGeom>
          <a:noFill/>
        </p:spPr>
        <p:txBody>
          <a:bodyPr wrap="square" lIns="91440" tIns="45720" rIns="91440" bIns="45720" rtlCol="0" anchor="ctr"/>
          <a:lstStyle/>
          <a:p>
            <a:pPr marL="0" indent="0" algn="just">
              <a:lnSpc>
                <a:spcPct val="100000"/>
              </a:lnSpc>
              <a:buNone/>
            </a:pPr>
            <a:r>
              <a:rPr lang="en-US" sz="2400" dirty="0">
                <a:solidFill>
                  <a:srgbClr val="158011"/>
                </a:solidFill>
                <a:latin typeface="MiSans" pitchFamily="34" charset="-122"/>
                <a:ea typeface="MiSans" pitchFamily="34" charset="-122"/>
                <a:cs typeface="MiSans" pitchFamily="34" charset="-120"/>
              </a:rPr>
              <a:t>心理咨询</a:t>
            </a:r>
            <a:endParaRPr lang="en-US" sz="1600" dirty="0"/>
          </a:p>
        </p:txBody>
      </p:sp>
      <p:sp>
        <p:nvSpPr>
          <p:cNvPr id="10" name="Shape 4"/>
          <p:cNvSpPr/>
          <p:nvPr/>
        </p:nvSpPr>
        <p:spPr>
          <a:xfrm flipH="1">
            <a:off x="11388725" y="422910"/>
            <a:ext cx="614680" cy="575310"/>
          </a:xfrm>
          <a:custGeom>
            <a:avLst/>
            <a:gdLst/>
            <a:ahLst/>
            <a:cxnLst/>
            <a:rect l="l" t="t" r="r" b="b"/>
            <a:pathLst>
              <a:path w="614680" h="575310">
                <a:moveTo>
                  <a:pt x="614680" y="287655"/>
                </a:moveTo>
                <a:lnTo>
                  <a:pt x="606766" y="287655"/>
                </a:lnTo>
                <a:lnTo>
                  <a:pt x="598851" y="287655"/>
                </a:lnTo>
                <a:lnTo>
                  <a:pt x="592256" y="287655"/>
                </a:lnTo>
                <a:lnTo>
                  <a:pt x="592256" y="287655"/>
                </a:lnTo>
                <a:lnTo>
                  <a:pt x="600170" y="287655"/>
                </a:lnTo>
                <a:lnTo>
                  <a:pt x="606766" y="287655"/>
                </a:lnTo>
                <a:lnTo>
                  <a:pt x="614680" y="287655"/>
                </a:lnTo>
                <a:close/>
                <a:moveTo>
                  <a:pt x="592256" y="287655"/>
                </a:moveTo>
                <a:cubicBezTo>
                  <a:pt x="444522" y="290294"/>
                  <a:pt x="302064" y="120076"/>
                  <a:pt x="307340" y="0"/>
                </a:cubicBezTo>
                <a:cubicBezTo>
                  <a:pt x="309978" y="151745"/>
                  <a:pt x="149053" y="286335"/>
                  <a:pt x="22424" y="287655"/>
                </a:cubicBezTo>
                <a:cubicBezTo>
                  <a:pt x="170158" y="285016"/>
                  <a:pt x="312616" y="455234"/>
                  <a:pt x="307340" y="575310"/>
                </a:cubicBezTo>
                <a:cubicBezTo>
                  <a:pt x="304702" y="424885"/>
                  <a:pt x="465627" y="290294"/>
                  <a:pt x="592256" y="287655"/>
                </a:cubicBezTo>
                <a:close/>
                <a:moveTo>
                  <a:pt x="22424" y="287655"/>
                </a:moveTo>
                <a:lnTo>
                  <a:pt x="21105" y="287655"/>
                </a:lnTo>
                <a:lnTo>
                  <a:pt x="14510" y="287655"/>
                </a:lnTo>
                <a:lnTo>
                  <a:pt x="6595" y="287655"/>
                </a:lnTo>
                <a:lnTo>
                  <a:pt x="0" y="287655"/>
                </a:lnTo>
                <a:lnTo>
                  <a:pt x="7914" y="287655"/>
                </a:lnTo>
                <a:lnTo>
                  <a:pt x="15829" y="287655"/>
                </a:lnTo>
                <a:lnTo>
                  <a:pt x="22424" y="287655"/>
                </a:lnTo>
                <a:close/>
              </a:path>
            </a:pathLst>
          </a:custGeom>
          <a:solidFill>
            <a:srgbClr val="FFFFFF"/>
          </a:solidFill>
        </p:spPr>
      </p:sp>
      <p:sp>
        <p:nvSpPr>
          <p:cNvPr id="11" name="Text 5"/>
          <p:cNvSpPr/>
          <p:nvPr/>
        </p:nvSpPr>
        <p:spPr>
          <a:xfrm>
            <a:off x="11388725" y="422910"/>
            <a:ext cx="614680" cy="57531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2" name="Shape 6"/>
          <p:cNvSpPr/>
          <p:nvPr/>
        </p:nvSpPr>
        <p:spPr>
          <a:xfrm flipH="1">
            <a:off x="11549380" y="5598160"/>
            <a:ext cx="293370" cy="274955"/>
          </a:xfrm>
          <a:custGeom>
            <a:avLst/>
            <a:gdLst/>
            <a:ahLst/>
            <a:cxnLst/>
            <a:rect l="l" t="t" r="r" b="b"/>
            <a:pathLst>
              <a:path w="293370" h="274955">
                <a:moveTo>
                  <a:pt x="293370" y="137478"/>
                </a:moveTo>
                <a:lnTo>
                  <a:pt x="289593" y="137478"/>
                </a:lnTo>
                <a:lnTo>
                  <a:pt x="285815" y="137478"/>
                </a:lnTo>
                <a:lnTo>
                  <a:pt x="282668" y="137478"/>
                </a:lnTo>
                <a:lnTo>
                  <a:pt x="282668" y="137478"/>
                </a:lnTo>
                <a:lnTo>
                  <a:pt x="286445" y="137478"/>
                </a:lnTo>
                <a:lnTo>
                  <a:pt x="289593" y="137478"/>
                </a:lnTo>
                <a:lnTo>
                  <a:pt x="293370" y="137478"/>
                </a:lnTo>
                <a:close/>
                <a:moveTo>
                  <a:pt x="282668" y="137478"/>
                </a:moveTo>
                <a:cubicBezTo>
                  <a:pt x="212158" y="138739"/>
                  <a:pt x="144167" y="57387"/>
                  <a:pt x="146685" y="0"/>
                </a:cubicBezTo>
                <a:cubicBezTo>
                  <a:pt x="147944" y="72523"/>
                  <a:pt x="71139" y="136847"/>
                  <a:pt x="10702" y="137478"/>
                </a:cubicBezTo>
                <a:cubicBezTo>
                  <a:pt x="81212" y="136216"/>
                  <a:pt x="149203" y="217568"/>
                  <a:pt x="146685" y="274955"/>
                </a:cubicBezTo>
                <a:cubicBezTo>
                  <a:pt x="145426" y="203063"/>
                  <a:pt x="222231" y="138739"/>
                  <a:pt x="282668" y="137478"/>
                </a:cubicBezTo>
                <a:close/>
                <a:moveTo>
                  <a:pt x="10702" y="137478"/>
                </a:moveTo>
                <a:lnTo>
                  <a:pt x="10073" y="137478"/>
                </a:lnTo>
                <a:lnTo>
                  <a:pt x="6925" y="137478"/>
                </a:lnTo>
                <a:lnTo>
                  <a:pt x="3148" y="137478"/>
                </a:lnTo>
                <a:lnTo>
                  <a:pt x="0" y="137478"/>
                </a:lnTo>
                <a:lnTo>
                  <a:pt x="3777" y="137478"/>
                </a:lnTo>
                <a:lnTo>
                  <a:pt x="7555" y="137478"/>
                </a:lnTo>
                <a:lnTo>
                  <a:pt x="10702" y="137478"/>
                </a:lnTo>
                <a:close/>
              </a:path>
            </a:pathLst>
          </a:custGeom>
          <a:solidFill>
            <a:srgbClr val="FFFFFF"/>
          </a:solidFill>
        </p:spPr>
      </p:sp>
      <p:sp>
        <p:nvSpPr>
          <p:cNvPr id="13" name="Text 7"/>
          <p:cNvSpPr/>
          <p:nvPr/>
        </p:nvSpPr>
        <p:spPr>
          <a:xfrm>
            <a:off x="11549380" y="5598160"/>
            <a:ext cx="293370" cy="27495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4" name="Shape 8"/>
          <p:cNvSpPr/>
          <p:nvPr/>
        </p:nvSpPr>
        <p:spPr>
          <a:xfrm flipH="1">
            <a:off x="11549380" y="6125210"/>
            <a:ext cx="293370" cy="274955"/>
          </a:xfrm>
          <a:custGeom>
            <a:avLst/>
            <a:gdLst/>
            <a:ahLst/>
            <a:cxnLst/>
            <a:rect l="l" t="t" r="r" b="b"/>
            <a:pathLst>
              <a:path w="293370" h="274955">
                <a:moveTo>
                  <a:pt x="293370" y="137478"/>
                </a:moveTo>
                <a:lnTo>
                  <a:pt x="289593" y="137478"/>
                </a:lnTo>
                <a:lnTo>
                  <a:pt x="285815" y="137478"/>
                </a:lnTo>
                <a:lnTo>
                  <a:pt x="282668" y="137478"/>
                </a:lnTo>
                <a:lnTo>
                  <a:pt x="282668" y="137478"/>
                </a:lnTo>
                <a:lnTo>
                  <a:pt x="286445" y="137478"/>
                </a:lnTo>
                <a:lnTo>
                  <a:pt x="289593" y="137478"/>
                </a:lnTo>
                <a:lnTo>
                  <a:pt x="293370" y="137478"/>
                </a:lnTo>
                <a:close/>
                <a:moveTo>
                  <a:pt x="282668" y="137478"/>
                </a:moveTo>
                <a:cubicBezTo>
                  <a:pt x="212158" y="138739"/>
                  <a:pt x="144167" y="57387"/>
                  <a:pt x="146685" y="0"/>
                </a:cubicBezTo>
                <a:cubicBezTo>
                  <a:pt x="147944" y="72523"/>
                  <a:pt x="71139" y="136847"/>
                  <a:pt x="10702" y="137478"/>
                </a:cubicBezTo>
                <a:cubicBezTo>
                  <a:pt x="81212" y="136216"/>
                  <a:pt x="149203" y="217568"/>
                  <a:pt x="146685" y="274955"/>
                </a:cubicBezTo>
                <a:cubicBezTo>
                  <a:pt x="145426" y="203063"/>
                  <a:pt x="222231" y="138739"/>
                  <a:pt x="282668" y="137478"/>
                </a:cubicBezTo>
                <a:close/>
                <a:moveTo>
                  <a:pt x="10702" y="137478"/>
                </a:moveTo>
                <a:lnTo>
                  <a:pt x="10073" y="137478"/>
                </a:lnTo>
                <a:lnTo>
                  <a:pt x="6925" y="137478"/>
                </a:lnTo>
                <a:lnTo>
                  <a:pt x="3148" y="137478"/>
                </a:lnTo>
                <a:lnTo>
                  <a:pt x="0" y="137478"/>
                </a:lnTo>
                <a:lnTo>
                  <a:pt x="3777" y="137478"/>
                </a:lnTo>
                <a:lnTo>
                  <a:pt x="7555" y="137478"/>
                </a:lnTo>
                <a:lnTo>
                  <a:pt x="10702" y="137478"/>
                </a:lnTo>
                <a:close/>
              </a:path>
            </a:pathLst>
          </a:custGeom>
          <a:solidFill>
            <a:srgbClr val="FFFFFF"/>
          </a:solidFill>
        </p:spPr>
      </p:sp>
      <p:sp>
        <p:nvSpPr>
          <p:cNvPr id="15" name="Text 9"/>
          <p:cNvSpPr/>
          <p:nvPr/>
        </p:nvSpPr>
        <p:spPr>
          <a:xfrm>
            <a:off x="11549380" y="6125210"/>
            <a:ext cx="293370" cy="27495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6" name="Shape 10"/>
          <p:cNvSpPr/>
          <p:nvPr/>
        </p:nvSpPr>
        <p:spPr>
          <a:xfrm flipH="1">
            <a:off x="11549380" y="5071110"/>
            <a:ext cx="293370" cy="274955"/>
          </a:xfrm>
          <a:custGeom>
            <a:avLst/>
            <a:gdLst/>
            <a:ahLst/>
            <a:cxnLst/>
            <a:rect l="l" t="t" r="r" b="b"/>
            <a:pathLst>
              <a:path w="293370" h="274955">
                <a:moveTo>
                  <a:pt x="293370" y="137478"/>
                </a:moveTo>
                <a:lnTo>
                  <a:pt x="289593" y="137478"/>
                </a:lnTo>
                <a:lnTo>
                  <a:pt x="285815" y="137478"/>
                </a:lnTo>
                <a:lnTo>
                  <a:pt x="282668" y="137478"/>
                </a:lnTo>
                <a:lnTo>
                  <a:pt x="282668" y="137478"/>
                </a:lnTo>
                <a:lnTo>
                  <a:pt x="286445" y="137478"/>
                </a:lnTo>
                <a:lnTo>
                  <a:pt x="289593" y="137478"/>
                </a:lnTo>
                <a:lnTo>
                  <a:pt x="293370" y="137478"/>
                </a:lnTo>
                <a:close/>
                <a:moveTo>
                  <a:pt x="282668" y="137478"/>
                </a:moveTo>
                <a:cubicBezTo>
                  <a:pt x="212158" y="138739"/>
                  <a:pt x="144167" y="57387"/>
                  <a:pt x="146685" y="0"/>
                </a:cubicBezTo>
                <a:cubicBezTo>
                  <a:pt x="147944" y="72523"/>
                  <a:pt x="71139" y="136847"/>
                  <a:pt x="10702" y="137478"/>
                </a:cubicBezTo>
                <a:cubicBezTo>
                  <a:pt x="81212" y="136216"/>
                  <a:pt x="149203" y="217568"/>
                  <a:pt x="146685" y="274955"/>
                </a:cubicBezTo>
                <a:cubicBezTo>
                  <a:pt x="145426" y="203063"/>
                  <a:pt x="222231" y="138739"/>
                  <a:pt x="282668" y="137478"/>
                </a:cubicBezTo>
                <a:close/>
                <a:moveTo>
                  <a:pt x="10702" y="137478"/>
                </a:moveTo>
                <a:lnTo>
                  <a:pt x="10073" y="137478"/>
                </a:lnTo>
                <a:lnTo>
                  <a:pt x="6925" y="137478"/>
                </a:lnTo>
                <a:lnTo>
                  <a:pt x="3148" y="137478"/>
                </a:lnTo>
                <a:lnTo>
                  <a:pt x="0" y="137478"/>
                </a:lnTo>
                <a:lnTo>
                  <a:pt x="3777" y="137478"/>
                </a:lnTo>
                <a:lnTo>
                  <a:pt x="7555" y="137478"/>
                </a:lnTo>
                <a:lnTo>
                  <a:pt x="10702" y="137478"/>
                </a:lnTo>
                <a:close/>
              </a:path>
            </a:pathLst>
          </a:custGeom>
          <a:solidFill>
            <a:srgbClr val="FFFFFF"/>
          </a:solidFill>
        </p:spPr>
      </p:sp>
      <p:sp>
        <p:nvSpPr>
          <p:cNvPr id="17" name="Text 11"/>
          <p:cNvSpPr/>
          <p:nvPr/>
        </p:nvSpPr>
        <p:spPr>
          <a:xfrm>
            <a:off x="11549380" y="5071110"/>
            <a:ext cx="293370" cy="27495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8" name="Shape 12"/>
          <p:cNvSpPr/>
          <p:nvPr/>
        </p:nvSpPr>
        <p:spPr>
          <a:xfrm>
            <a:off x="11696065" y="1156335"/>
            <a:ext cx="0" cy="3600000"/>
          </a:xfrm>
          <a:prstGeom prst="line">
            <a:avLst/>
          </a:prstGeom>
          <a:noFill/>
          <a:ln w="19050">
            <a:solidFill>
              <a:srgbClr val="FFFFFF"/>
            </a:solidFill>
            <a:prstDash val="solid"/>
            <a:headEnd type="none"/>
            <a:tailEnd type="none"/>
          </a:ln>
        </p:spPr>
      </p:sp>
      <p:sp>
        <p:nvSpPr>
          <p:cNvPr id="19" name="Text 13"/>
          <p:cNvSpPr/>
          <p:nvPr/>
        </p:nvSpPr>
        <p:spPr>
          <a:xfrm>
            <a:off x="582930" y="211455"/>
            <a:ext cx="10151745" cy="482600"/>
          </a:xfrm>
          <a:prstGeom prst="rect">
            <a:avLst/>
          </a:prstGeom>
          <a:noFill/>
        </p:spPr>
        <p:txBody>
          <a:bodyPr wrap="square" lIns="91440" tIns="45720" rIns="91440" bIns="45720" rtlCol="0" anchor="ctr">
            <a:spAutoFit/>
          </a:bodyPr>
          <a:lstStyle/>
          <a:p>
            <a:pPr marL="0" indent="0" algn="l">
              <a:lnSpc>
                <a:spcPct val="100000"/>
              </a:lnSpc>
              <a:buNone/>
            </a:pPr>
            <a:r>
              <a:rPr lang="en-US" sz="3200" b="1" dirty="0">
                <a:solidFill>
                  <a:srgbClr val="000000"/>
                </a:solidFill>
                <a:latin typeface="MiSans" pitchFamily="34" charset="-122"/>
                <a:ea typeface="MiSans" pitchFamily="34" charset="-122"/>
                <a:cs typeface="MiSans" pitchFamily="34" charset="-120"/>
              </a:rPr>
              <a:t>情绪管理小贴士</a:t>
            </a:r>
            <a:endParaRPr lang="en-US" sz="1600" dirty="0"/>
          </a:p>
        </p:txBody>
      </p:sp>
      <p:pic>
        <p:nvPicPr>
          <p:cNvPr id="20" name="Image 4" descr="https://test-kimi-img.moonshot.cn/pub/slides/slides_tmpl/image/25-08-06-16:17:03-d29guvsup1d2ae82ki0g.png"/>
          <p:cNvPicPr>
            <a:picLocks noChangeAspect="1"/>
          </p:cNvPicPr>
          <p:nvPr/>
        </p:nvPicPr>
        <p:blipFill>
          <a:blip r:embed="rId5"/>
          <a:stretch>
            <a:fillRect/>
          </a:stretch>
        </p:blipFill>
        <p:spPr>
          <a:xfrm flipV="1">
            <a:off x="1188085" y="2863850"/>
            <a:ext cx="5283200" cy="79375"/>
          </a:xfrm>
          <a:prstGeom prst="rect">
            <a:avLst/>
          </a:prstGeom>
        </p:spPr>
      </p:pic>
      <p:pic>
        <p:nvPicPr>
          <p:cNvPr id="21" name="Image 5" descr="https://test-kimi-img.moonshot.cn/pub/slides/slides_tmpl/image/25-08-06-16:17:02-d29guvkup1d2ae82khrg.png"/>
          <p:cNvPicPr>
            <a:picLocks noChangeAspect="1"/>
          </p:cNvPicPr>
          <p:nvPr/>
        </p:nvPicPr>
        <p:blipFill>
          <a:blip r:embed="rId6"/>
          <a:stretch>
            <a:fillRect/>
          </a:stretch>
        </p:blipFill>
        <p:spPr>
          <a:xfrm>
            <a:off x="10734675" y="6439535"/>
            <a:ext cx="791845" cy="791845"/>
          </a:xfrm>
          <a:prstGeom prst="rect">
            <a:avLst/>
          </a:prstGeom>
        </p:spPr>
      </p:pic>
      <p:pic>
        <p:nvPicPr>
          <p:cNvPr id="22" name="Image 6" descr="https://test-kimi-img.moonshot.cn/pub/slides/slides_tmpl/image/25-08-06-16:17:02-d29guvkup1d2ae82khq0.png"/>
          <p:cNvPicPr>
            <a:picLocks noChangeAspect="1"/>
          </p:cNvPicPr>
          <p:nvPr/>
        </p:nvPicPr>
        <p:blipFill>
          <a:blip r:embed="rId7"/>
          <a:stretch>
            <a:fillRect/>
          </a:stretch>
        </p:blipFill>
        <p:spPr>
          <a:xfrm rot="10800000">
            <a:off x="9626600" y="6084570"/>
            <a:ext cx="1542415" cy="773430"/>
          </a:xfrm>
          <a:prstGeom prst="rect">
            <a:avLst/>
          </a:prstGeom>
        </p:spPr>
      </p:pic>
      <p:pic>
        <p:nvPicPr>
          <p:cNvPr id="23" name="Image 7" descr="https://test-kimi-img.moonshot.cn/pub/slides/slides_tmpl/image/25-08-06-16:17:08-d29gv14up1d2ae82kieg.png"/>
          <p:cNvPicPr>
            <a:picLocks noChangeAspect="1"/>
          </p:cNvPicPr>
          <p:nvPr/>
        </p:nvPicPr>
        <p:blipFill>
          <a:blip r:embed="rId8"/>
          <a:stretch>
            <a:fillRect/>
          </a:stretch>
        </p:blipFill>
        <p:spPr>
          <a:xfrm>
            <a:off x="848360" y="1390015"/>
            <a:ext cx="179705" cy="179705"/>
          </a:xfrm>
          <a:prstGeom prst="rect">
            <a:avLst/>
          </a:prstGeom>
        </p:spPr>
      </p:pic>
      <p:pic>
        <p:nvPicPr>
          <p:cNvPr id="24" name="Image 8" descr="https://test-kimi-img.moonshot.cn/pub/slides/slides_tmpl/image/25-08-06-16:17:08-d29gv14up1d2ae82kieg.png"/>
          <p:cNvPicPr>
            <a:picLocks noChangeAspect="1"/>
          </p:cNvPicPr>
          <p:nvPr/>
        </p:nvPicPr>
        <p:blipFill>
          <a:blip r:embed="rId8"/>
          <a:stretch>
            <a:fillRect/>
          </a:stretch>
        </p:blipFill>
        <p:spPr>
          <a:xfrm>
            <a:off x="1242060" y="1390015"/>
            <a:ext cx="179705" cy="179705"/>
          </a:xfrm>
          <a:prstGeom prst="rect">
            <a:avLst/>
          </a:prstGeom>
        </p:spPr>
      </p:pic>
      <p:pic>
        <p:nvPicPr>
          <p:cNvPr id="25" name="Image 9" descr="https://test-kimi-img.moonshot.cn/pub/slides/slides_tmpl/image/25-08-06-16:17:08-d29gv14up1d2ae82kieg.png"/>
          <p:cNvPicPr>
            <a:picLocks noChangeAspect="1"/>
          </p:cNvPicPr>
          <p:nvPr/>
        </p:nvPicPr>
        <p:blipFill>
          <a:blip r:embed="rId8"/>
          <a:stretch>
            <a:fillRect/>
          </a:stretch>
        </p:blipFill>
        <p:spPr>
          <a:xfrm>
            <a:off x="1635760" y="1390015"/>
            <a:ext cx="179705" cy="179705"/>
          </a:xfrm>
          <a:prstGeom prst="rect">
            <a:avLst/>
          </a:prstGeom>
        </p:spPr>
      </p:pic>
      <p:pic>
        <p:nvPicPr>
          <p:cNvPr id="26" name="Image 10" descr="https://test-kimi-img.moonshot.cn/pub/slides/slides_tmpl/image/25-08-06-16:17:03-d29guvsup1d2ae82ki0g.png"/>
          <p:cNvPicPr>
            <a:picLocks noChangeAspect="1"/>
          </p:cNvPicPr>
          <p:nvPr/>
        </p:nvPicPr>
        <p:blipFill>
          <a:blip r:embed="rId5"/>
          <a:stretch>
            <a:fillRect/>
          </a:stretch>
        </p:blipFill>
        <p:spPr>
          <a:xfrm>
            <a:off x="680720" y="883285"/>
            <a:ext cx="5943600" cy="889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30.png"/>
          <p:cNvPicPr>
            <a:picLocks noChangeAspect="1"/>
          </p:cNvPicPr>
          <p:nvPr/>
        </p:nvPicPr>
        <p:blipFill>
          <a:blip r:embed="rId1"/>
          <a:stretch>
            <a:fillRect/>
          </a:stretch>
        </p:blipFill>
        <p:spPr>
          <a:xfrm>
            <a:off x="1919605" y="2239010"/>
            <a:ext cx="2011680" cy="3346450"/>
          </a:xfrm>
          <a:prstGeom prst="rect">
            <a:avLst/>
          </a:prstGeom>
        </p:spPr>
      </p:pic>
      <p:sp>
        <p:nvSpPr>
          <p:cNvPr id="3" name="Text 0"/>
          <p:cNvSpPr/>
          <p:nvPr/>
        </p:nvSpPr>
        <p:spPr>
          <a:xfrm>
            <a:off x="1470025" y="2356485"/>
            <a:ext cx="1125220" cy="1460500"/>
          </a:xfrm>
          <a:prstGeom prst="rect">
            <a:avLst/>
          </a:prstGeom>
          <a:noFill/>
        </p:spPr>
        <p:txBody>
          <a:bodyPr wrap="square" lIns="91440" tIns="45720" rIns="91440" bIns="45720" rtlCol="0" anchor="t">
            <a:spAutoFit/>
          </a:bodyPr>
          <a:lstStyle/>
          <a:p>
            <a:pPr marL="0" indent="0" algn="l">
              <a:lnSpc>
                <a:spcPct val="100000"/>
              </a:lnSpc>
              <a:buNone/>
            </a:pPr>
            <a:r>
              <a:rPr lang="en-US" sz="9600" dirty="0">
                <a:solidFill>
                  <a:srgbClr val="FFFFFF"/>
                </a:solidFill>
                <a:latin typeface="MiSans" pitchFamily="34" charset="-122"/>
                <a:ea typeface="MiSans" pitchFamily="34" charset="-122"/>
                <a:cs typeface="MiSans" pitchFamily="34" charset="-120"/>
              </a:rPr>
              <a:t>目</a:t>
            </a:r>
            <a:endParaRPr lang="en-US" sz="1600" dirty="0"/>
          </a:p>
        </p:txBody>
      </p:sp>
      <p:sp>
        <p:nvSpPr>
          <p:cNvPr id="4" name="Text 1"/>
          <p:cNvSpPr/>
          <p:nvPr/>
        </p:nvSpPr>
        <p:spPr>
          <a:xfrm>
            <a:off x="2576195" y="3487420"/>
            <a:ext cx="1377950" cy="1231900"/>
          </a:xfrm>
          <a:prstGeom prst="rect">
            <a:avLst/>
          </a:prstGeom>
          <a:noFill/>
        </p:spPr>
        <p:txBody>
          <a:bodyPr wrap="square" lIns="91440" tIns="45720" rIns="91440" bIns="45720" rtlCol="0" anchor="t">
            <a:spAutoFit/>
          </a:bodyPr>
          <a:lstStyle/>
          <a:p>
            <a:pPr marL="0" indent="0" algn="l">
              <a:lnSpc>
                <a:spcPct val="100000"/>
              </a:lnSpc>
              <a:buNone/>
            </a:pPr>
            <a:r>
              <a:rPr lang="en-US" sz="8000" dirty="0">
                <a:solidFill>
                  <a:srgbClr val="FFFFFF"/>
                </a:solidFill>
                <a:latin typeface="MiSans" pitchFamily="34" charset="-122"/>
                <a:ea typeface="MiSans" pitchFamily="34" charset="-122"/>
                <a:cs typeface="MiSans" pitchFamily="34" charset="-120"/>
              </a:rPr>
              <a:t>录</a:t>
            </a:r>
            <a:endParaRPr lang="en-US" sz="1600" dirty="0"/>
          </a:p>
        </p:txBody>
      </p:sp>
      <p:sp>
        <p:nvSpPr>
          <p:cNvPr id="5" name="Text 2"/>
          <p:cNvSpPr/>
          <p:nvPr/>
        </p:nvSpPr>
        <p:spPr>
          <a:xfrm>
            <a:off x="1267460" y="4068445"/>
            <a:ext cx="1433195" cy="219075"/>
          </a:xfrm>
          <a:prstGeom prst="rect">
            <a:avLst/>
          </a:prstGeom>
          <a:noFill/>
        </p:spPr>
        <p:txBody>
          <a:bodyPr wrap="square" lIns="91440" tIns="45720" rIns="91440" bIns="45720" rtlCol="0" anchor="t">
            <a:spAutoFit/>
          </a:bodyPr>
          <a:lstStyle/>
          <a:p>
            <a:pPr marL="0" indent="0" algn="r">
              <a:lnSpc>
                <a:spcPct val="100000"/>
              </a:lnSpc>
              <a:buNone/>
            </a:pPr>
            <a:r>
              <a:rPr lang="en-US" sz="1400" dirty="0">
                <a:solidFill>
                  <a:srgbClr val="FFFFFF"/>
                </a:solidFill>
                <a:latin typeface="MiSans" pitchFamily="34" charset="-122"/>
                <a:ea typeface="MiSans" pitchFamily="34" charset="-122"/>
                <a:cs typeface="MiSans" pitchFamily="34" charset="-120"/>
              </a:rPr>
              <a:t>CONTENTS</a:t>
            </a:r>
            <a:endParaRPr lang="en-US" sz="1600" dirty="0"/>
          </a:p>
        </p:txBody>
      </p:sp>
      <p:sp>
        <p:nvSpPr>
          <p:cNvPr id="6" name="Shape 3"/>
          <p:cNvSpPr/>
          <p:nvPr/>
        </p:nvSpPr>
        <p:spPr>
          <a:xfrm>
            <a:off x="1257935" y="2527300"/>
            <a:ext cx="2947035" cy="1673860"/>
          </a:xfrm>
          <a:prstGeom prst="roundRect">
            <a:avLst>
              <a:gd name="adj" fmla="val 4938"/>
            </a:avLst>
          </a:prstGeom>
          <a:solidFill>
            <a:srgbClr val="FFFFFF"/>
          </a:solidFill>
        </p:spPr>
      </p:sp>
      <p:sp>
        <p:nvSpPr>
          <p:cNvPr id="7" name="Text 4"/>
          <p:cNvSpPr/>
          <p:nvPr/>
        </p:nvSpPr>
        <p:spPr>
          <a:xfrm>
            <a:off x="1257935" y="2527300"/>
            <a:ext cx="2947035" cy="167386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8" name="Shape 5"/>
          <p:cNvSpPr/>
          <p:nvPr/>
        </p:nvSpPr>
        <p:spPr>
          <a:xfrm>
            <a:off x="4975225" y="2670175"/>
            <a:ext cx="2947035" cy="1673860"/>
          </a:xfrm>
          <a:prstGeom prst="roundRect">
            <a:avLst>
              <a:gd name="adj" fmla="val 4938"/>
            </a:avLst>
          </a:prstGeom>
          <a:solidFill>
            <a:srgbClr val="FFFFFF"/>
          </a:solidFill>
        </p:spPr>
      </p:sp>
      <p:sp>
        <p:nvSpPr>
          <p:cNvPr id="9" name="Text 6"/>
          <p:cNvSpPr/>
          <p:nvPr/>
        </p:nvSpPr>
        <p:spPr>
          <a:xfrm>
            <a:off x="4975225" y="2670175"/>
            <a:ext cx="2947035" cy="167386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0" name="Shape 7"/>
          <p:cNvSpPr/>
          <p:nvPr/>
        </p:nvSpPr>
        <p:spPr>
          <a:xfrm>
            <a:off x="7987030" y="2527300"/>
            <a:ext cx="2947035" cy="1673860"/>
          </a:xfrm>
          <a:prstGeom prst="roundRect">
            <a:avLst>
              <a:gd name="adj" fmla="val 4938"/>
            </a:avLst>
          </a:prstGeom>
          <a:solidFill>
            <a:srgbClr val="FFFFFF"/>
          </a:solidFill>
        </p:spPr>
      </p:sp>
      <p:sp>
        <p:nvSpPr>
          <p:cNvPr id="11" name="Text 8"/>
          <p:cNvSpPr/>
          <p:nvPr/>
        </p:nvSpPr>
        <p:spPr>
          <a:xfrm>
            <a:off x="7987030" y="2527300"/>
            <a:ext cx="2947035" cy="167386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2" name="Shape 9"/>
          <p:cNvSpPr/>
          <p:nvPr/>
        </p:nvSpPr>
        <p:spPr>
          <a:xfrm>
            <a:off x="1257935" y="4346575"/>
            <a:ext cx="2947035" cy="1673860"/>
          </a:xfrm>
          <a:prstGeom prst="roundRect">
            <a:avLst>
              <a:gd name="adj" fmla="val 4938"/>
            </a:avLst>
          </a:prstGeom>
          <a:solidFill>
            <a:srgbClr val="FFFFFF"/>
          </a:solidFill>
        </p:spPr>
      </p:sp>
      <p:sp>
        <p:nvSpPr>
          <p:cNvPr id="13" name="Text 10"/>
          <p:cNvSpPr/>
          <p:nvPr/>
        </p:nvSpPr>
        <p:spPr>
          <a:xfrm>
            <a:off x="1257935" y="4346575"/>
            <a:ext cx="2947035" cy="1673860"/>
          </a:xfrm>
          <a:prstGeom prst="rect">
            <a:avLst/>
          </a:prstGeom>
          <a:noFill/>
        </p:spPr>
        <p:txBody>
          <a:bodyPr wrap="square" lIns="45720" tIns="91440" rIns="91440" bIns="45720" rtlCol="0" anchor="ctr"/>
          <a:lstStyle/>
          <a:p>
            <a:pPr marL="0" indent="0">
              <a:lnSpc>
                <a:spcPct val="100000"/>
              </a:lnSpc>
              <a:buNone/>
            </a:pPr>
            <a:endParaRPr lang="en-US" sz="1600" dirty="0"/>
          </a:p>
        </p:txBody>
      </p:sp>
      <p:pic>
        <p:nvPicPr>
          <p:cNvPr id="14" name="Image 1" descr="https://test-kimi-img.moonshot.cn/pub/slides/slides_tmpl/image/25-08-06-16:17:02-d29guvkup1d2ae82khrg.png"/>
          <p:cNvPicPr>
            <a:picLocks noChangeAspect="1"/>
          </p:cNvPicPr>
          <p:nvPr/>
        </p:nvPicPr>
        <p:blipFill>
          <a:blip r:embed="rId2">
            <a:alphaModFix amt="80000"/>
          </a:blip>
          <a:stretch>
            <a:fillRect/>
          </a:stretch>
        </p:blipFill>
        <p:spPr>
          <a:xfrm>
            <a:off x="2919095" y="3317875"/>
            <a:ext cx="810260" cy="810260"/>
          </a:xfrm>
          <a:prstGeom prst="rect">
            <a:avLst/>
          </a:prstGeom>
        </p:spPr>
      </p:pic>
      <p:pic>
        <p:nvPicPr>
          <p:cNvPr id="15" name="Image 2" descr="https://test-kimi-img.moonshot.cn/pub/slides/slides_tmpl/image/25-08-06-16:17:03-d29guvsup1d2ae82khv0.png"/>
          <p:cNvPicPr>
            <a:picLocks noChangeAspect="1"/>
          </p:cNvPicPr>
          <p:nvPr/>
        </p:nvPicPr>
        <p:blipFill>
          <a:blip r:embed="rId3"/>
          <a:stretch>
            <a:fillRect/>
          </a:stretch>
        </p:blipFill>
        <p:spPr>
          <a:xfrm>
            <a:off x="-62230" y="635"/>
            <a:ext cx="2981325" cy="6943725"/>
          </a:xfrm>
          <a:prstGeom prst="rect">
            <a:avLst/>
          </a:prstGeom>
        </p:spPr>
      </p:pic>
      <p:pic>
        <p:nvPicPr>
          <p:cNvPr id="16" name="Image 3" descr="https://test-kimi-img.moonshot.cn/pub/slides/slides_tmpl/image/25-08-06-16:17:03-d29guvsup1d2ae82ki3g.png"/>
          <p:cNvPicPr>
            <a:picLocks noChangeAspect="1"/>
          </p:cNvPicPr>
          <p:nvPr/>
        </p:nvPicPr>
        <p:blipFill>
          <a:blip r:embed="rId4"/>
          <a:stretch>
            <a:fillRect/>
          </a:stretch>
        </p:blipFill>
        <p:spPr>
          <a:xfrm>
            <a:off x="819785" y="423545"/>
            <a:ext cx="2482850" cy="4220210"/>
          </a:xfrm>
          <a:prstGeom prst="rect">
            <a:avLst/>
          </a:prstGeom>
        </p:spPr>
      </p:pic>
      <p:pic>
        <p:nvPicPr>
          <p:cNvPr id="17" name="Image 4" descr="https://test-kimi-img.moonshot.cn/pub/slides/slides_tmpl/image/25-08-06-16:17:03-d29guvsup1d2ae82ki5g.jpg"/>
          <p:cNvPicPr>
            <a:picLocks noChangeAspect="1"/>
          </p:cNvPicPr>
          <p:nvPr/>
        </p:nvPicPr>
        <p:blipFill>
          <a:blip r:embed="rId5"/>
          <a:stretch>
            <a:fillRect/>
          </a:stretch>
        </p:blipFill>
        <p:spPr>
          <a:xfrm>
            <a:off x="927100" y="553085"/>
            <a:ext cx="2266950" cy="3970655"/>
          </a:xfrm>
          <a:prstGeom prst="rect">
            <a:avLst/>
          </a:prstGeom>
        </p:spPr>
      </p:pic>
      <p:pic>
        <p:nvPicPr>
          <p:cNvPr id="18" name="Image 5" descr="https://test-kimi-img.moonshot.cn/pub/slides/slides_tmpl/image/25-08-06-16:17:03-d29guvsup1d2ae82ki60.png"/>
          <p:cNvPicPr>
            <a:picLocks noChangeAspect="1"/>
          </p:cNvPicPr>
          <p:nvPr/>
        </p:nvPicPr>
        <p:blipFill>
          <a:blip r:embed="rId6"/>
          <a:stretch>
            <a:fillRect/>
          </a:stretch>
        </p:blipFill>
        <p:spPr>
          <a:xfrm>
            <a:off x="1122680" y="3242310"/>
            <a:ext cx="1875790" cy="2873375"/>
          </a:xfrm>
          <a:prstGeom prst="rect">
            <a:avLst/>
          </a:prstGeom>
        </p:spPr>
      </p:pic>
      <p:sp>
        <p:nvSpPr>
          <p:cNvPr id="19" name="Text 11"/>
          <p:cNvSpPr/>
          <p:nvPr/>
        </p:nvSpPr>
        <p:spPr>
          <a:xfrm>
            <a:off x="1240155" y="3423920"/>
            <a:ext cx="1517015" cy="2472690"/>
          </a:xfrm>
          <a:prstGeom prst="rect">
            <a:avLst/>
          </a:prstGeom>
          <a:noFill/>
        </p:spPr>
        <p:txBody>
          <a:bodyPr vert="eaVert" wrap="square" lIns="91440" tIns="45720" rIns="91440" bIns="45720" rtlCol="0" anchor="t"/>
          <a:lstStyle/>
          <a:p>
            <a:pPr marL="0" indent="0" algn="just">
              <a:lnSpc>
                <a:spcPct val="100000"/>
              </a:lnSpc>
              <a:buNone/>
            </a:pPr>
            <a:r>
              <a:rPr lang="en-US" sz="8800" dirty="0">
                <a:solidFill>
                  <a:srgbClr val="FFFFFF"/>
                </a:solidFill>
                <a:latin typeface="MiSans" pitchFamily="34" charset="-122"/>
                <a:ea typeface="MiSans" pitchFamily="34" charset="-122"/>
                <a:cs typeface="MiSans" pitchFamily="34" charset="-120"/>
              </a:rPr>
              <a:t>目录</a:t>
            </a:r>
            <a:endParaRPr lang="en-US" sz="1600" dirty="0"/>
          </a:p>
        </p:txBody>
      </p:sp>
      <p:pic>
        <p:nvPicPr>
          <p:cNvPr id="20" name="Image 6" descr="https://test-kimi-img.moonshot.cn/pub/slides/slides_tmpl/image/25-08-06-16:17:03-d29guvsup1d2ae82ki50.png"/>
          <p:cNvPicPr>
            <a:picLocks noChangeAspect="1"/>
          </p:cNvPicPr>
          <p:nvPr/>
        </p:nvPicPr>
        <p:blipFill>
          <a:blip r:embed="rId7"/>
          <a:stretch>
            <a:fillRect/>
          </a:stretch>
        </p:blipFill>
        <p:spPr>
          <a:xfrm>
            <a:off x="4662805" y="1061720"/>
            <a:ext cx="775335" cy="775335"/>
          </a:xfrm>
          <a:prstGeom prst="rect">
            <a:avLst/>
          </a:prstGeom>
        </p:spPr>
      </p:pic>
      <p:pic>
        <p:nvPicPr>
          <p:cNvPr id="21" name="Image 7" descr="https://test-kimi-img.moonshot.cn/pub/slides/slides_tmpl/image/25-08-06-16:17:03-d29guvsup1d2ae82ki4g.png"/>
          <p:cNvPicPr>
            <a:picLocks noChangeAspect="1"/>
          </p:cNvPicPr>
          <p:nvPr/>
        </p:nvPicPr>
        <p:blipFill>
          <a:blip r:embed="rId8">
            <a:alphaModFix amt="20000"/>
          </a:blip>
          <a:stretch>
            <a:fillRect/>
          </a:stretch>
        </p:blipFill>
        <p:spPr>
          <a:xfrm>
            <a:off x="5662930" y="1784985"/>
            <a:ext cx="2362200" cy="38100"/>
          </a:xfrm>
          <a:prstGeom prst="rect">
            <a:avLst/>
          </a:prstGeom>
        </p:spPr>
      </p:pic>
      <p:sp>
        <p:nvSpPr>
          <p:cNvPr id="22" name="Text 12"/>
          <p:cNvSpPr/>
          <p:nvPr/>
        </p:nvSpPr>
        <p:spPr>
          <a:xfrm>
            <a:off x="5577205" y="1271905"/>
            <a:ext cx="4704715" cy="333375"/>
          </a:xfrm>
          <a:prstGeom prst="rect">
            <a:avLst/>
          </a:prstGeom>
          <a:noFill/>
        </p:spPr>
        <p:txBody>
          <a:bodyPr wrap="square" lIns="91440" tIns="45720" rIns="91440" bIns="45720" rtlCol="0" anchor="t">
            <a:spAutoFit/>
          </a:bodyPr>
          <a:lstStyle/>
          <a:p>
            <a:pPr marL="0" indent="0" algn="just">
              <a:lnSpc>
                <a:spcPct val="100000"/>
              </a:lnSpc>
              <a:buNone/>
            </a:pPr>
            <a:r>
              <a:rPr lang="en-US" sz="2200" b="1" dirty="0">
                <a:solidFill>
                  <a:srgbClr val="2B2F36"/>
                </a:solidFill>
                <a:latin typeface="MiSans" pitchFamily="34" charset="-122"/>
                <a:ea typeface="MiSans" pitchFamily="34" charset="-122"/>
                <a:cs typeface="MiSans" pitchFamily="34" charset="-120"/>
              </a:rPr>
              <a:t>项目导语与目标</a:t>
            </a:r>
            <a:endParaRPr lang="en-US" sz="1600" dirty="0"/>
          </a:p>
        </p:txBody>
      </p:sp>
      <p:pic>
        <p:nvPicPr>
          <p:cNvPr id="23" name="Image 8" descr="https://test-kimi-img.moonshot.cn/pub/slides/slides_tmpl/image/25-08-06-16:17:03-d29guvsup1d2ae82ki50.png"/>
          <p:cNvPicPr>
            <a:picLocks noChangeAspect="1"/>
          </p:cNvPicPr>
          <p:nvPr/>
        </p:nvPicPr>
        <p:blipFill>
          <a:blip r:embed="rId7"/>
          <a:stretch>
            <a:fillRect/>
          </a:stretch>
        </p:blipFill>
        <p:spPr>
          <a:xfrm>
            <a:off x="4662805" y="2178685"/>
            <a:ext cx="780415" cy="780415"/>
          </a:xfrm>
          <a:prstGeom prst="rect">
            <a:avLst/>
          </a:prstGeom>
        </p:spPr>
      </p:pic>
      <p:pic>
        <p:nvPicPr>
          <p:cNvPr id="24" name="Image 9" descr="https://test-kimi-img.moonshot.cn/pub/slides/slides_tmpl/image/25-08-06-16:17:03-d29guvsup1d2ae82ki4g.png"/>
          <p:cNvPicPr>
            <a:picLocks noChangeAspect="1"/>
          </p:cNvPicPr>
          <p:nvPr/>
        </p:nvPicPr>
        <p:blipFill>
          <a:blip r:embed="rId8">
            <a:alphaModFix amt="20000"/>
          </a:blip>
          <a:stretch>
            <a:fillRect/>
          </a:stretch>
        </p:blipFill>
        <p:spPr>
          <a:xfrm>
            <a:off x="5701030" y="2915920"/>
            <a:ext cx="2362200" cy="38100"/>
          </a:xfrm>
          <a:prstGeom prst="rect">
            <a:avLst/>
          </a:prstGeom>
        </p:spPr>
      </p:pic>
      <p:sp>
        <p:nvSpPr>
          <p:cNvPr id="25" name="Text 13"/>
          <p:cNvSpPr/>
          <p:nvPr/>
        </p:nvSpPr>
        <p:spPr>
          <a:xfrm>
            <a:off x="5596255" y="2343150"/>
            <a:ext cx="4850130" cy="333375"/>
          </a:xfrm>
          <a:prstGeom prst="rect">
            <a:avLst/>
          </a:prstGeom>
          <a:noFill/>
        </p:spPr>
        <p:txBody>
          <a:bodyPr wrap="square" lIns="91440" tIns="45720" rIns="91440" bIns="45720" rtlCol="0" anchor="t">
            <a:spAutoFit/>
          </a:bodyPr>
          <a:lstStyle/>
          <a:p>
            <a:pPr marL="0" indent="0" algn="just">
              <a:lnSpc>
                <a:spcPct val="100000"/>
              </a:lnSpc>
              <a:buNone/>
            </a:pPr>
            <a:r>
              <a:rPr lang="en-US" sz="2200" b="1" dirty="0">
                <a:solidFill>
                  <a:srgbClr val="2B2F36"/>
                </a:solidFill>
                <a:latin typeface="MiSans" pitchFamily="34" charset="-122"/>
                <a:ea typeface="MiSans" pitchFamily="34" charset="-122"/>
                <a:cs typeface="MiSans" pitchFamily="34" charset="-120"/>
              </a:rPr>
              <a:t>认知大学</a:t>
            </a:r>
            <a:endParaRPr lang="en-US" sz="1600" dirty="0"/>
          </a:p>
        </p:txBody>
      </p:sp>
      <p:pic>
        <p:nvPicPr>
          <p:cNvPr id="26" name="Image 10" descr="https://test-kimi-img.moonshot.cn/pub/slides/slides_tmpl/image/25-08-06-16:17:03-d29guvsup1d2ae82ki50.png"/>
          <p:cNvPicPr>
            <a:picLocks noChangeAspect="1"/>
          </p:cNvPicPr>
          <p:nvPr/>
        </p:nvPicPr>
        <p:blipFill>
          <a:blip r:embed="rId7"/>
          <a:stretch>
            <a:fillRect/>
          </a:stretch>
        </p:blipFill>
        <p:spPr>
          <a:xfrm>
            <a:off x="4662805" y="3394075"/>
            <a:ext cx="793750" cy="793750"/>
          </a:xfrm>
          <a:prstGeom prst="rect">
            <a:avLst/>
          </a:prstGeom>
        </p:spPr>
      </p:pic>
      <p:pic>
        <p:nvPicPr>
          <p:cNvPr id="27" name="Image 11" descr="https://test-kimi-img.moonshot.cn/pub/slides/slides_tmpl/image/25-08-06-16:17:03-d29guvsup1d2ae82ki4g.png"/>
          <p:cNvPicPr>
            <a:picLocks noChangeAspect="1"/>
          </p:cNvPicPr>
          <p:nvPr/>
        </p:nvPicPr>
        <p:blipFill>
          <a:blip r:embed="rId8">
            <a:alphaModFix amt="20000"/>
          </a:blip>
          <a:stretch>
            <a:fillRect/>
          </a:stretch>
        </p:blipFill>
        <p:spPr>
          <a:xfrm>
            <a:off x="5701030" y="4126865"/>
            <a:ext cx="2362200" cy="38100"/>
          </a:xfrm>
          <a:prstGeom prst="rect">
            <a:avLst/>
          </a:prstGeom>
        </p:spPr>
      </p:pic>
      <p:sp>
        <p:nvSpPr>
          <p:cNvPr id="28" name="Text 14"/>
          <p:cNvSpPr/>
          <p:nvPr/>
        </p:nvSpPr>
        <p:spPr>
          <a:xfrm>
            <a:off x="5608320" y="3533775"/>
            <a:ext cx="4171950" cy="333375"/>
          </a:xfrm>
          <a:prstGeom prst="rect">
            <a:avLst/>
          </a:prstGeom>
          <a:noFill/>
        </p:spPr>
        <p:txBody>
          <a:bodyPr wrap="square" lIns="91440" tIns="45720" rIns="91440" bIns="45720" rtlCol="0" anchor="t">
            <a:spAutoFit/>
          </a:bodyPr>
          <a:lstStyle/>
          <a:p>
            <a:pPr marL="0" indent="0" algn="just">
              <a:lnSpc>
                <a:spcPct val="100000"/>
              </a:lnSpc>
              <a:buNone/>
            </a:pPr>
            <a:r>
              <a:rPr lang="en-US" sz="2200" b="1" dirty="0">
                <a:solidFill>
                  <a:srgbClr val="2B2F36"/>
                </a:solidFill>
                <a:latin typeface="MiSans" pitchFamily="34" charset="-122"/>
                <a:ea typeface="MiSans" pitchFamily="34" charset="-122"/>
                <a:cs typeface="MiSans" pitchFamily="34" charset="-120"/>
              </a:rPr>
              <a:t>学业与职业</a:t>
            </a:r>
            <a:endParaRPr lang="en-US" sz="1600" dirty="0"/>
          </a:p>
        </p:txBody>
      </p:sp>
      <p:pic>
        <p:nvPicPr>
          <p:cNvPr id="29" name="Image 12" descr="https://test-kimi-img.moonshot.cn/pub/slides/slides_tmpl/image/25-08-06-16:17:03-d29guvsup1d2ae82ki50.png"/>
          <p:cNvPicPr>
            <a:picLocks noChangeAspect="1"/>
          </p:cNvPicPr>
          <p:nvPr/>
        </p:nvPicPr>
        <p:blipFill>
          <a:blip r:embed="rId7"/>
          <a:stretch>
            <a:fillRect/>
          </a:stretch>
        </p:blipFill>
        <p:spPr>
          <a:xfrm>
            <a:off x="4706620" y="4560570"/>
            <a:ext cx="782320" cy="782320"/>
          </a:xfrm>
          <a:prstGeom prst="rect">
            <a:avLst/>
          </a:prstGeom>
        </p:spPr>
      </p:pic>
      <p:pic>
        <p:nvPicPr>
          <p:cNvPr id="30" name="Image 13" descr="https://test-kimi-img.moonshot.cn/pub/slides/slides_tmpl/image/25-08-06-16:17:03-d29guvsup1d2ae82ki4g.png"/>
          <p:cNvPicPr>
            <a:picLocks noChangeAspect="1"/>
          </p:cNvPicPr>
          <p:nvPr/>
        </p:nvPicPr>
        <p:blipFill>
          <a:blip r:embed="rId8">
            <a:alphaModFix amt="20000"/>
          </a:blip>
          <a:stretch>
            <a:fillRect/>
          </a:stretch>
        </p:blipFill>
        <p:spPr>
          <a:xfrm>
            <a:off x="5704205" y="5263515"/>
            <a:ext cx="2362200" cy="38100"/>
          </a:xfrm>
          <a:prstGeom prst="rect">
            <a:avLst/>
          </a:prstGeom>
        </p:spPr>
      </p:pic>
      <p:sp>
        <p:nvSpPr>
          <p:cNvPr id="31" name="Text 15"/>
          <p:cNvSpPr/>
          <p:nvPr/>
        </p:nvSpPr>
        <p:spPr>
          <a:xfrm>
            <a:off x="5628005" y="4749165"/>
            <a:ext cx="3714750" cy="333375"/>
          </a:xfrm>
          <a:prstGeom prst="rect">
            <a:avLst/>
          </a:prstGeom>
          <a:noFill/>
        </p:spPr>
        <p:txBody>
          <a:bodyPr wrap="square" lIns="91440" tIns="45720" rIns="91440" bIns="45720" rtlCol="0" anchor="t">
            <a:spAutoFit/>
          </a:bodyPr>
          <a:lstStyle/>
          <a:p>
            <a:pPr marL="0" indent="0" algn="just">
              <a:lnSpc>
                <a:spcPct val="100000"/>
              </a:lnSpc>
              <a:buNone/>
            </a:pPr>
            <a:r>
              <a:rPr lang="en-US" sz="2200" b="1" dirty="0">
                <a:solidFill>
                  <a:srgbClr val="2B2F36"/>
                </a:solidFill>
                <a:latin typeface="MiSans" pitchFamily="34" charset="-122"/>
                <a:ea typeface="MiSans" pitchFamily="34" charset="-122"/>
                <a:cs typeface="MiSans" pitchFamily="34" charset="-120"/>
              </a:rPr>
              <a:t>职业生涯规划</a:t>
            </a:r>
            <a:endParaRPr lang="en-US" sz="1600" dirty="0"/>
          </a:p>
        </p:txBody>
      </p:sp>
      <p:pic>
        <p:nvPicPr>
          <p:cNvPr id="32" name="Image 14" descr="https://test-kimi-img.moonshot.cn/pub/slides/slides_tmpl/image/25-08-06-16:17:02-d29guvkup1d2ae82khq0.png"/>
          <p:cNvPicPr>
            <a:picLocks noChangeAspect="1"/>
          </p:cNvPicPr>
          <p:nvPr/>
        </p:nvPicPr>
        <p:blipFill>
          <a:blip r:embed="rId9"/>
          <a:stretch>
            <a:fillRect/>
          </a:stretch>
        </p:blipFill>
        <p:spPr>
          <a:xfrm rot="16200000">
            <a:off x="-398780" y="5615940"/>
            <a:ext cx="1542415" cy="773430"/>
          </a:xfrm>
          <a:prstGeom prst="rect">
            <a:avLst/>
          </a:prstGeom>
        </p:spPr>
      </p:pic>
      <p:pic>
        <p:nvPicPr>
          <p:cNvPr id="33" name="Image 15" descr="https://test-kimi-img.moonshot.cn/pub/slides/slides_tmpl/image/25-08-06-16:17:02-d29guvkup1d2ae82khrg.png"/>
          <p:cNvPicPr>
            <a:picLocks noChangeAspect="1"/>
          </p:cNvPicPr>
          <p:nvPr/>
        </p:nvPicPr>
        <p:blipFill>
          <a:blip r:embed="rId2">
            <a:alphaModFix amt="80000"/>
          </a:blip>
          <a:stretch>
            <a:fillRect/>
          </a:stretch>
        </p:blipFill>
        <p:spPr>
          <a:xfrm>
            <a:off x="206375" y="5161280"/>
            <a:ext cx="553085" cy="553085"/>
          </a:xfrm>
          <a:prstGeom prst="rect">
            <a:avLst/>
          </a:prstGeom>
        </p:spPr>
      </p:pic>
      <p:pic>
        <p:nvPicPr>
          <p:cNvPr id="34" name="Image 16" descr="https://test-kimi-img.moonshot.cn/pub/slides/slides_tmpl/image/25-08-06-16:17:02-d29guvkup1d2ae82khr0.png"/>
          <p:cNvPicPr>
            <a:picLocks noChangeAspect="1"/>
          </p:cNvPicPr>
          <p:nvPr/>
        </p:nvPicPr>
        <p:blipFill>
          <a:blip r:embed="rId10"/>
          <a:stretch>
            <a:fillRect/>
          </a:stretch>
        </p:blipFill>
        <p:spPr>
          <a:xfrm flipH="1" flipV="1">
            <a:off x="11174730" y="-398780"/>
            <a:ext cx="1540510" cy="1540510"/>
          </a:xfrm>
          <a:prstGeom prst="rect">
            <a:avLst/>
          </a:prstGeom>
        </p:spPr>
      </p:pic>
      <p:pic>
        <p:nvPicPr>
          <p:cNvPr id="35" name="Image 17" descr="https://test-kimi-img.moonshot.cn/pub/slides/slides_tmpl/image/25-08-06-16:17:02-d29guvkup1d2ae82khu0.png"/>
          <p:cNvPicPr>
            <a:picLocks noChangeAspect="1"/>
          </p:cNvPicPr>
          <p:nvPr/>
        </p:nvPicPr>
        <p:blipFill>
          <a:blip r:embed="rId11"/>
          <a:stretch>
            <a:fillRect/>
          </a:stretch>
        </p:blipFill>
        <p:spPr>
          <a:xfrm rot="19020000" flipH="1" flipV="1">
            <a:off x="10904220" y="422910"/>
            <a:ext cx="656590" cy="656590"/>
          </a:xfrm>
          <a:prstGeom prst="rect">
            <a:avLst/>
          </a:prstGeom>
        </p:spPr>
      </p:pic>
      <p:pic>
        <p:nvPicPr>
          <p:cNvPr id="36" name="Image 18" descr="https://test-kimi-img.moonshot.cn/pub/slides/slides_tmpl/image/25-08-06-16:17:03-d29guvsup1d2ae82ki0g.png"/>
          <p:cNvPicPr>
            <a:picLocks noChangeAspect="1"/>
          </p:cNvPicPr>
          <p:nvPr/>
        </p:nvPicPr>
        <p:blipFill>
          <a:blip r:embed="rId12"/>
          <a:stretch>
            <a:fillRect/>
          </a:stretch>
        </p:blipFill>
        <p:spPr>
          <a:xfrm flipH="1">
            <a:off x="5909945" y="6614160"/>
            <a:ext cx="5943600" cy="88900"/>
          </a:xfrm>
          <a:prstGeom prst="rect">
            <a:avLst/>
          </a:prstGeom>
        </p:spPr>
      </p:pic>
      <p:sp>
        <p:nvSpPr>
          <p:cNvPr id="37" name="Text 16"/>
          <p:cNvSpPr/>
          <p:nvPr/>
        </p:nvSpPr>
        <p:spPr>
          <a:xfrm>
            <a:off x="4748530" y="1163955"/>
            <a:ext cx="817880" cy="628015"/>
          </a:xfrm>
          <a:prstGeom prst="rect">
            <a:avLst/>
          </a:prstGeom>
          <a:noFill/>
        </p:spPr>
        <p:txBody>
          <a:bodyPr wrap="square" lIns="91440" tIns="45720" rIns="91440" bIns="45720" rtlCol="0" anchor="t"/>
          <a:lstStyle/>
          <a:p>
            <a:pPr marL="0" indent="0" algn="l">
              <a:lnSpc>
                <a:spcPct val="100000"/>
              </a:lnSpc>
              <a:buNone/>
            </a:pPr>
            <a:r>
              <a:rPr lang="en-US" sz="3200" dirty="0">
                <a:solidFill>
                  <a:srgbClr val="000000"/>
                </a:solidFill>
                <a:latin typeface="MiSans" pitchFamily="34" charset="-122"/>
                <a:ea typeface="MiSans" pitchFamily="34" charset="-122"/>
                <a:cs typeface="MiSans" pitchFamily="34" charset="-120"/>
              </a:rPr>
              <a:t>01</a:t>
            </a:r>
            <a:endParaRPr lang="en-US" sz="1600" dirty="0"/>
          </a:p>
        </p:txBody>
      </p:sp>
      <p:sp>
        <p:nvSpPr>
          <p:cNvPr id="38" name="Text 17"/>
          <p:cNvSpPr/>
          <p:nvPr/>
        </p:nvSpPr>
        <p:spPr>
          <a:xfrm>
            <a:off x="4739005" y="2281555"/>
            <a:ext cx="817880" cy="628015"/>
          </a:xfrm>
          <a:prstGeom prst="rect">
            <a:avLst/>
          </a:prstGeom>
          <a:noFill/>
        </p:spPr>
        <p:txBody>
          <a:bodyPr wrap="square" lIns="91440" tIns="45720" rIns="91440" bIns="45720" rtlCol="0" anchor="t"/>
          <a:lstStyle/>
          <a:p>
            <a:pPr marL="0" indent="0" algn="l">
              <a:lnSpc>
                <a:spcPct val="100000"/>
              </a:lnSpc>
              <a:buNone/>
            </a:pPr>
            <a:r>
              <a:rPr lang="en-US" sz="3200" dirty="0">
                <a:solidFill>
                  <a:srgbClr val="000000"/>
                </a:solidFill>
                <a:latin typeface="MiSans" pitchFamily="34" charset="-122"/>
                <a:ea typeface="MiSans" pitchFamily="34" charset="-122"/>
                <a:cs typeface="MiSans" pitchFamily="34" charset="-120"/>
              </a:rPr>
              <a:t>02</a:t>
            </a:r>
            <a:endParaRPr lang="en-US" sz="1600" dirty="0"/>
          </a:p>
        </p:txBody>
      </p:sp>
      <p:sp>
        <p:nvSpPr>
          <p:cNvPr id="39" name="Text 18"/>
          <p:cNvSpPr/>
          <p:nvPr/>
        </p:nvSpPr>
        <p:spPr>
          <a:xfrm>
            <a:off x="4719955" y="3496945"/>
            <a:ext cx="817880" cy="628015"/>
          </a:xfrm>
          <a:prstGeom prst="rect">
            <a:avLst/>
          </a:prstGeom>
          <a:noFill/>
        </p:spPr>
        <p:txBody>
          <a:bodyPr wrap="square" lIns="91440" tIns="45720" rIns="91440" bIns="45720" rtlCol="0" anchor="t"/>
          <a:lstStyle/>
          <a:p>
            <a:pPr marL="0" indent="0" algn="l">
              <a:lnSpc>
                <a:spcPct val="100000"/>
              </a:lnSpc>
              <a:buNone/>
            </a:pPr>
            <a:r>
              <a:rPr lang="en-US" sz="3200" dirty="0">
                <a:solidFill>
                  <a:srgbClr val="000000"/>
                </a:solidFill>
                <a:latin typeface="MiSans" pitchFamily="34" charset="-122"/>
                <a:ea typeface="MiSans" pitchFamily="34" charset="-122"/>
                <a:cs typeface="MiSans" pitchFamily="34" charset="-120"/>
              </a:rPr>
              <a:t>03</a:t>
            </a:r>
            <a:endParaRPr lang="en-US" sz="1600" dirty="0"/>
          </a:p>
        </p:txBody>
      </p:sp>
      <p:sp>
        <p:nvSpPr>
          <p:cNvPr id="40" name="Text 19"/>
          <p:cNvSpPr/>
          <p:nvPr/>
        </p:nvSpPr>
        <p:spPr>
          <a:xfrm>
            <a:off x="4762500" y="4673600"/>
            <a:ext cx="817880" cy="628015"/>
          </a:xfrm>
          <a:prstGeom prst="rect">
            <a:avLst/>
          </a:prstGeom>
          <a:noFill/>
        </p:spPr>
        <p:txBody>
          <a:bodyPr wrap="square" lIns="91440" tIns="45720" rIns="91440" bIns="45720" rtlCol="0" anchor="t"/>
          <a:lstStyle/>
          <a:p>
            <a:pPr marL="0" indent="0" algn="l">
              <a:lnSpc>
                <a:spcPct val="100000"/>
              </a:lnSpc>
              <a:buNone/>
            </a:pPr>
            <a:r>
              <a:rPr lang="en-US" sz="3200" dirty="0">
                <a:solidFill>
                  <a:srgbClr val="000000"/>
                </a:solidFill>
                <a:latin typeface="MiSans" pitchFamily="34" charset="-122"/>
                <a:ea typeface="MiSans" pitchFamily="34" charset="-122"/>
                <a:cs typeface="MiSans" pitchFamily="34" charset="-120"/>
              </a:rPr>
              <a:t>04</a:t>
            </a:r>
            <a:endParaRPr lang="en-US" sz="16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2-d29guvkup1d2ae82khrg.png"/>
          <p:cNvPicPr>
            <a:picLocks noChangeAspect="1"/>
          </p:cNvPicPr>
          <p:nvPr/>
        </p:nvPicPr>
        <p:blipFill>
          <a:blip r:embed="rId1"/>
          <a:stretch>
            <a:fillRect/>
          </a:stretch>
        </p:blipFill>
        <p:spPr>
          <a:xfrm>
            <a:off x="11000740" y="5506085"/>
            <a:ext cx="1038860" cy="1038860"/>
          </a:xfrm>
          <a:prstGeom prst="rect">
            <a:avLst/>
          </a:prstGeom>
        </p:spPr>
      </p:pic>
      <p:pic>
        <p:nvPicPr>
          <p:cNvPr id="3" name="Image 1" descr="https://test-kimi-img.moonshot.cn/pub/slides/slides_tmpl/image/25-08-06-16:17:03-d29guvsup1d2ae82khv0.png"/>
          <p:cNvPicPr>
            <a:picLocks noChangeAspect="1"/>
          </p:cNvPicPr>
          <p:nvPr/>
        </p:nvPicPr>
        <p:blipFill>
          <a:blip r:embed="rId2"/>
          <a:stretch>
            <a:fillRect/>
          </a:stretch>
        </p:blipFill>
        <p:spPr>
          <a:xfrm rot="16200000" flipV="1">
            <a:off x="4605020" y="-728980"/>
            <a:ext cx="2981325" cy="12192000"/>
          </a:xfrm>
          <a:prstGeom prst="rect">
            <a:avLst/>
          </a:prstGeom>
        </p:spPr>
      </p:pic>
      <p:pic>
        <p:nvPicPr>
          <p:cNvPr id="4" name="Image 2" descr="https://test-kimi-img.moonshot.cn/pub/slides/slides_tmpl/image/25-08-06-16:17:03-d29guvsup1d2ae82khv0.png"/>
          <p:cNvPicPr>
            <a:picLocks noChangeAspect="1"/>
          </p:cNvPicPr>
          <p:nvPr/>
        </p:nvPicPr>
        <p:blipFill>
          <a:blip r:embed="rId2"/>
          <a:stretch>
            <a:fillRect/>
          </a:stretch>
        </p:blipFill>
        <p:spPr>
          <a:xfrm rot="16200000" flipH="1">
            <a:off x="4605020" y="-5593080"/>
            <a:ext cx="2981325" cy="12192000"/>
          </a:xfrm>
          <a:prstGeom prst="rect">
            <a:avLst/>
          </a:prstGeom>
        </p:spPr>
      </p:pic>
      <p:pic>
        <p:nvPicPr>
          <p:cNvPr id="5" name="Image 3" descr="https://test-kimi-img.moonshot.cn/pub/slides/slides_tmpl/image/25-08-06-16:17:11-d29gv1sup1d2ae82kilg.png"/>
          <p:cNvPicPr>
            <a:picLocks noChangeAspect="1"/>
          </p:cNvPicPr>
          <p:nvPr/>
        </p:nvPicPr>
        <p:blipFill>
          <a:blip r:embed="rId3"/>
          <a:stretch>
            <a:fillRect/>
          </a:stretch>
        </p:blipFill>
        <p:spPr>
          <a:xfrm>
            <a:off x="1203325" y="2687955"/>
            <a:ext cx="4548505" cy="3011805"/>
          </a:xfrm>
          <a:prstGeom prst="rect">
            <a:avLst/>
          </a:prstGeom>
        </p:spPr>
      </p:pic>
      <p:pic>
        <p:nvPicPr>
          <p:cNvPr id="6" name="Image 4" descr="https://test-kimi-img.moonshot.cn/pub/slides/slides_tmpl/image/25-08-06-16:17:03-d29guvsup1d2ae82ki8g.png"/>
          <p:cNvPicPr>
            <a:picLocks noChangeAspect="1"/>
          </p:cNvPicPr>
          <p:nvPr/>
        </p:nvPicPr>
        <p:blipFill>
          <a:blip r:embed="rId4">
            <a:alphaModFix amt="60000"/>
          </a:blip>
          <a:stretch>
            <a:fillRect/>
          </a:stretch>
        </p:blipFill>
        <p:spPr>
          <a:xfrm>
            <a:off x="1203325" y="1616710"/>
            <a:ext cx="4548505" cy="917575"/>
          </a:xfrm>
          <a:prstGeom prst="rect">
            <a:avLst/>
          </a:prstGeom>
        </p:spPr>
      </p:pic>
      <p:sp>
        <p:nvSpPr>
          <p:cNvPr id="7" name="Text 0"/>
          <p:cNvSpPr/>
          <p:nvPr/>
        </p:nvSpPr>
        <p:spPr>
          <a:xfrm>
            <a:off x="1456055" y="2924810"/>
            <a:ext cx="3993515" cy="1066800"/>
          </a:xfrm>
          <a:prstGeom prst="rect">
            <a:avLst/>
          </a:prstGeom>
          <a:noFill/>
        </p:spPr>
        <p:txBody>
          <a:bodyPr wrap="square" lIns="91440" tIns="45720" rIns="91440" bIns="45720" rtlCol="0" anchor="ctr">
            <a:spAutoFit/>
          </a:bodyPr>
          <a:lstStyle/>
          <a:p>
            <a:pPr marL="0" indent="0" algn="just">
              <a:lnSpc>
                <a:spcPct val="130000"/>
              </a:lnSpc>
              <a:buNone/>
            </a:pPr>
            <a:r>
              <a:rPr lang="en-US" sz="1800" dirty="0">
                <a:solidFill>
                  <a:srgbClr val="000000"/>
                </a:solidFill>
                <a:latin typeface="MiSans" pitchFamily="34" charset="-122"/>
                <a:ea typeface="MiSans" pitchFamily="34" charset="-122"/>
                <a:cs typeface="MiSans" pitchFamily="34" charset="-120"/>
              </a:rPr>
              <a:t>了解自己的兴趣爱好是生涯规划的第一步。通过兴趣测试、社团活动等方式，发现自己的兴趣所在。</a:t>
            </a:r>
            <a:endParaRPr lang="en-US" sz="1600" dirty="0"/>
          </a:p>
        </p:txBody>
      </p:sp>
      <p:pic>
        <p:nvPicPr>
          <p:cNvPr id="8" name="Image 5" descr="https://test-kimi-img.moonshot.cn/pub/slides/slides_tmpl/image/25-08-06-16:17:11-d29gv1sup1d2ae82kilg.png"/>
          <p:cNvPicPr>
            <a:picLocks noChangeAspect="1"/>
          </p:cNvPicPr>
          <p:nvPr/>
        </p:nvPicPr>
        <p:blipFill>
          <a:blip r:embed="rId3"/>
          <a:stretch>
            <a:fillRect/>
          </a:stretch>
        </p:blipFill>
        <p:spPr>
          <a:xfrm flipH="1">
            <a:off x="6350000" y="2687955"/>
            <a:ext cx="4548505" cy="3011805"/>
          </a:xfrm>
          <a:prstGeom prst="rect">
            <a:avLst/>
          </a:prstGeom>
        </p:spPr>
      </p:pic>
      <p:pic>
        <p:nvPicPr>
          <p:cNvPr id="9" name="Image 6" descr="https://test-kimi-img.moonshot.cn/pub/slides/slides_tmpl/image/25-08-06-16:17:03-d29guvsup1d2ae82ki8g.png"/>
          <p:cNvPicPr>
            <a:picLocks noChangeAspect="1"/>
          </p:cNvPicPr>
          <p:nvPr/>
        </p:nvPicPr>
        <p:blipFill>
          <a:blip r:embed="rId4">
            <a:alphaModFix amt="60000"/>
          </a:blip>
          <a:stretch>
            <a:fillRect/>
          </a:stretch>
        </p:blipFill>
        <p:spPr>
          <a:xfrm>
            <a:off x="6350000" y="1616710"/>
            <a:ext cx="4548505" cy="917575"/>
          </a:xfrm>
          <a:prstGeom prst="rect">
            <a:avLst/>
          </a:prstGeom>
        </p:spPr>
      </p:pic>
      <p:sp>
        <p:nvSpPr>
          <p:cNvPr id="10" name="Text 1"/>
          <p:cNvSpPr/>
          <p:nvPr/>
        </p:nvSpPr>
        <p:spPr>
          <a:xfrm>
            <a:off x="1391285" y="1667510"/>
            <a:ext cx="4084955" cy="829945"/>
          </a:xfrm>
          <a:prstGeom prst="rect">
            <a:avLst/>
          </a:prstGeom>
          <a:noFill/>
        </p:spPr>
        <p:txBody>
          <a:bodyPr wrap="square" lIns="91440" tIns="45720" rIns="91440" bIns="45720" rtlCol="0" anchor="ctr"/>
          <a:lstStyle/>
          <a:p>
            <a:pPr marL="0" indent="0" algn="ctr">
              <a:lnSpc>
                <a:spcPct val="100000"/>
              </a:lnSpc>
              <a:buNone/>
            </a:pPr>
            <a:r>
              <a:rPr lang="en-US" sz="2400" b="1" dirty="0">
                <a:solidFill>
                  <a:srgbClr val="157E11"/>
                </a:solidFill>
                <a:latin typeface="MiSans" pitchFamily="34" charset="-122"/>
                <a:ea typeface="MiSans" pitchFamily="34" charset="-122"/>
                <a:cs typeface="MiSans" pitchFamily="34" charset="-120"/>
              </a:rPr>
              <a:t>兴趣探索</a:t>
            </a:r>
            <a:endParaRPr lang="en-US" sz="1600" dirty="0"/>
          </a:p>
        </p:txBody>
      </p:sp>
      <p:sp>
        <p:nvSpPr>
          <p:cNvPr id="11" name="Text 2"/>
          <p:cNvSpPr/>
          <p:nvPr/>
        </p:nvSpPr>
        <p:spPr>
          <a:xfrm>
            <a:off x="6612255" y="2924810"/>
            <a:ext cx="3993515" cy="1066800"/>
          </a:xfrm>
          <a:prstGeom prst="rect">
            <a:avLst/>
          </a:prstGeom>
          <a:noFill/>
        </p:spPr>
        <p:txBody>
          <a:bodyPr wrap="square" lIns="91440" tIns="45720" rIns="91440" bIns="45720" rtlCol="0" anchor="ctr">
            <a:spAutoFit/>
          </a:bodyPr>
          <a:lstStyle/>
          <a:p>
            <a:pPr marL="0" indent="0" algn="just">
              <a:lnSpc>
                <a:spcPct val="130000"/>
              </a:lnSpc>
              <a:buNone/>
            </a:pPr>
            <a:r>
              <a:rPr lang="en-US" sz="1800" dirty="0">
                <a:solidFill>
                  <a:srgbClr val="000000"/>
                </a:solidFill>
                <a:latin typeface="MiSans" pitchFamily="34" charset="-122"/>
                <a:ea typeface="MiSans" pitchFamily="34" charset="-122"/>
                <a:cs typeface="MiSans" pitchFamily="34" charset="-120"/>
              </a:rPr>
              <a:t>在明确兴趣后，同学们需要不断提升自己的能力，通过学习、实践等方式，为未来的职业发展做好准备。</a:t>
            </a:r>
            <a:endParaRPr lang="en-US" sz="1600" dirty="0"/>
          </a:p>
        </p:txBody>
      </p:sp>
      <p:sp>
        <p:nvSpPr>
          <p:cNvPr id="12" name="Text 3"/>
          <p:cNvSpPr/>
          <p:nvPr/>
        </p:nvSpPr>
        <p:spPr>
          <a:xfrm>
            <a:off x="6547485" y="1667510"/>
            <a:ext cx="4176395" cy="829945"/>
          </a:xfrm>
          <a:prstGeom prst="rect">
            <a:avLst/>
          </a:prstGeom>
          <a:noFill/>
        </p:spPr>
        <p:txBody>
          <a:bodyPr wrap="square" lIns="91440" tIns="45720" rIns="91440" bIns="45720" rtlCol="0" anchor="ctr"/>
          <a:lstStyle/>
          <a:p>
            <a:pPr marL="0" indent="0" algn="ctr">
              <a:lnSpc>
                <a:spcPct val="100000"/>
              </a:lnSpc>
              <a:buNone/>
            </a:pPr>
            <a:r>
              <a:rPr lang="en-US" sz="2400" b="1" dirty="0">
                <a:solidFill>
                  <a:srgbClr val="157E11"/>
                </a:solidFill>
                <a:latin typeface="MiSans" pitchFamily="34" charset="-122"/>
                <a:ea typeface="MiSans" pitchFamily="34" charset="-122"/>
                <a:cs typeface="MiSans" pitchFamily="34" charset="-120"/>
              </a:rPr>
              <a:t>能力提升</a:t>
            </a:r>
            <a:endParaRPr lang="en-US" sz="1600" dirty="0"/>
          </a:p>
        </p:txBody>
      </p:sp>
      <p:sp>
        <p:nvSpPr>
          <p:cNvPr id="13" name="Text 4"/>
          <p:cNvSpPr/>
          <p:nvPr/>
        </p:nvSpPr>
        <p:spPr>
          <a:xfrm>
            <a:off x="582930" y="211455"/>
            <a:ext cx="10151745" cy="482600"/>
          </a:xfrm>
          <a:prstGeom prst="rect">
            <a:avLst/>
          </a:prstGeom>
          <a:noFill/>
        </p:spPr>
        <p:txBody>
          <a:bodyPr wrap="square" lIns="91440" tIns="45720" rIns="91440" bIns="45720" rtlCol="0" anchor="ctr">
            <a:spAutoFit/>
          </a:bodyPr>
          <a:lstStyle/>
          <a:p>
            <a:pPr marL="0" indent="0" algn="l">
              <a:lnSpc>
                <a:spcPct val="100000"/>
              </a:lnSpc>
              <a:buNone/>
            </a:pPr>
            <a:r>
              <a:rPr lang="en-US" sz="3200" b="1" dirty="0">
                <a:solidFill>
                  <a:srgbClr val="157E11"/>
                </a:solidFill>
                <a:latin typeface="MiSans" pitchFamily="34" charset="-122"/>
                <a:ea typeface="MiSans" pitchFamily="34" charset="-122"/>
                <a:cs typeface="MiSans" pitchFamily="34" charset="-120"/>
              </a:rPr>
              <a:t>生涯意识觉醒流程</a:t>
            </a:r>
            <a:endParaRPr lang="en-US" sz="1600" dirty="0"/>
          </a:p>
        </p:txBody>
      </p:sp>
      <p:pic>
        <p:nvPicPr>
          <p:cNvPr id="14" name="Image 7" descr="https://test-kimi-img.moonshot.cn/pub/slides/slides_tmpl/image/25-08-06-16:17:02-d29guvkup1d2ae82khu0.png"/>
          <p:cNvPicPr>
            <a:picLocks noChangeAspect="1"/>
          </p:cNvPicPr>
          <p:nvPr/>
        </p:nvPicPr>
        <p:blipFill>
          <a:blip r:embed="rId5"/>
          <a:stretch>
            <a:fillRect/>
          </a:stretch>
        </p:blipFill>
        <p:spPr>
          <a:xfrm rot="19020000">
            <a:off x="9664700" y="303530"/>
            <a:ext cx="656590" cy="656590"/>
          </a:xfrm>
          <a:prstGeom prst="rect">
            <a:avLst/>
          </a:prstGeom>
        </p:spPr>
      </p:pic>
      <p:pic>
        <p:nvPicPr>
          <p:cNvPr id="15" name="Image 8" descr="https://test-kimi-img.moonshot.cn/pub/slides/slides_tmpl/image/25-08-06-16:17:02-d29guvkup1d2ae82khu0.png"/>
          <p:cNvPicPr>
            <a:picLocks noChangeAspect="1"/>
          </p:cNvPicPr>
          <p:nvPr/>
        </p:nvPicPr>
        <p:blipFill>
          <a:blip r:embed="rId5"/>
          <a:stretch>
            <a:fillRect/>
          </a:stretch>
        </p:blipFill>
        <p:spPr>
          <a:xfrm rot="8520000">
            <a:off x="213995" y="3516630"/>
            <a:ext cx="460375" cy="460375"/>
          </a:xfrm>
          <a:prstGeom prst="rect">
            <a:avLst/>
          </a:prstGeom>
        </p:spPr>
      </p:pic>
      <p:pic>
        <p:nvPicPr>
          <p:cNvPr id="16" name="Image 9" descr="https://test-kimi-img.moonshot.cn/pub/slides/slides_tmpl/image/25-08-06-16:17:02-d29guvkup1d2ae82khr0.png"/>
          <p:cNvPicPr>
            <a:picLocks noChangeAspect="1"/>
          </p:cNvPicPr>
          <p:nvPr/>
        </p:nvPicPr>
        <p:blipFill>
          <a:blip r:embed="rId6"/>
          <a:stretch>
            <a:fillRect/>
          </a:stretch>
        </p:blipFill>
        <p:spPr>
          <a:xfrm rot="19980000">
            <a:off x="8440420" y="-580390"/>
            <a:ext cx="1540510" cy="154051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12-d29gv24up1d2ae82kj1g.png"/>
          <p:cNvPicPr>
            <a:picLocks noChangeAspect="1"/>
          </p:cNvPicPr>
          <p:nvPr/>
        </p:nvPicPr>
        <p:blipFill>
          <a:blip r:embed="rId1"/>
          <a:stretch>
            <a:fillRect/>
          </a:stretch>
        </p:blipFill>
        <p:spPr>
          <a:xfrm>
            <a:off x="1008380" y="1152525"/>
            <a:ext cx="8902700" cy="5231765"/>
          </a:xfrm>
          <a:prstGeom prst="rect">
            <a:avLst/>
          </a:prstGeom>
        </p:spPr>
      </p:pic>
      <p:sp>
        <p:nvSpPr>
          <p:cNvPr id="3" name="Text 0"/>
          <p:cNvSpPr/>
          <p:nvPr/>
        </p:nvSpPr>
        <p:spPr>
          <a:xfrm>
            <a:off x="1388110" y="1817370"/>
            <a:ext cx="8192770" cy="266700"/>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课堂是获取知识的主要途径，同学们要认真听讲、积极参与课堂讨论，打下坚实的基础。</a:t>
            </a:r>
            <a:endParaRPr lang="en-US" sz="1600" dirty="0"/>
          </a:p>
        </p:txBody>
      </p:sp>
      <p:sp>
        <p:nvSpPr>
          <p:cNvPr id="4" name="Text 1"/>
          <p:cNvSpPr/>
          <p:nvPr/>
        </p:nvSpPr>
        <p:spPr>
          <a:xfrm>
            <a:off x="1350010" y="1475740"/>
            <a:ext cx="8560435" cy="276225"/>
          </a:xfrm>
          <a:prstGeom prst="rect">
            <a:avLst/>
          </a:prstGeom>
          <a:noFill/>
        </p:spPr>
        <p:txBody>
          <a:bodyPr wrap="square" lIns="91440" tIns="45720" rIns="91440" bIns="45720" rtlCol="0" anchor="t">
            <a:spAutoFit/>
          </a:bodyPr>
          <a:lstStyle/>
          <a:p>
            <a:pPr marL="0" indent="0" algn="just">
              <a:lnSpc>
                <a:spcPct val="100000"/>
              </a:lnSpc>
              <a:buNone/>
            </a:pPr>
            <a:r>
              <a:rPr lang="en-US" sz="1800" dirty="0">
                <a:solidFill>
                  <a:srgbClr val="158011"/>
                </a:solidFill>
                <a:latin typeface="MiSans" pitchFamily="34" charset="-122"/>
                <a:ea typeface="MiSans" pitchFamily="34" charset="-122"/>
                <a:cs typeface="MiSans" pitchFamily="34" charset="-120"/>
              </a:rPr>
              <a:t>课堂学习</a:t>
            </a:r>
            <a:endParaRPr lang="en-US" sz="1600" dirty="0"/>
          </a:p>
        </p:txBody>
      </p:sp>
      <p:sp>
        <p:nvSpPr>
          <p:cNvPr id="5" name="Text 2"/>
          <p:cNvSpPr/>
          <p:nvPr/>
        </p:nvSpPr>
        <p:spPr>
          <a:xfrm>
            <a:off x="1388110" y="3529330"/>
            <a:ext cx="8192770" cy="266700"/>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网络上有丰富的学习资源，如慕课、在线讲座等。同学们可以利用这些资源，拓宽知识面。</a:t>
            </a:r>
            <a:endParaRPr lang="en-US" sz="1600" dirty="0"/>
          </a:p>
        </p:txBody>
      </p:sp>
      <p:sp>
        <p:nvSpPr>
          <p:cNvPr id="6" name="Text 3"/>
          <p:cNvSpPr/>
          <p:nvPr/>
        </p:nvSpPr>
        <p:spPr>
          <a:xfrm>
            <a:off x="1350010" y="3187700"/>
            <a:ext cx="8560435" cy="276225"/>
          </a:xfrm>
          <a:prstGeom prst="rect">
            <a:avLst/>
          </a:prstGeom>
          <a:noFill/>
        </p:spPr>
        <p:txBody>
          <a:bodyPr wrap="square" lIns="91440" tIns="45720" rIns="91440" bIns="45720" rtlCol="0" anchor="t">
            <a:spAutoFit/>
          </a:bodyPr>
          <a:lstStyle/>
          <a:p>
            <a:pPr marL="0" indent="0" algn="just">
              <a:lnSpc>
                <a:spcPct val="100000"/>
              </a:lnSpc>
              <a:buNone/>
            </a:pPr>
            <a:r>
              <a:rPr lang="en-US" sz="1800" dirty="0">
                <a:solidFill>
                  <a:srgbClr val="158011"/>
                </a:solidFill>
                <a:latin typeface="MiSans" pitchFamily="34" charset="-122"/>
                <a:ea typeface="MiSans" pitchFamily="34" charset="-122"/>
                <a:cs typeface="MiSans" pitchFamily="34" charset="-120"/>
              </a:rPr>
              <a:t>网络资源</a:t>
            </a:r>
            <a:endParaRPr lang="en-US" sz="1600" dirty="0"/>
          </a:p>
        </p:txBody>
      </p:sp>
      <p:sp>
        <p:nvSpPr>
          <p:cNvPr id="7" name="Text 4"/>
          <p:cNvSpPr/>
          <p:nvPr/>
        </p:nvSpPr>
        <p:spPr>
          <a:xfrm>
            <a:off x="1388110" y="5210810"/>
            <a:ext cx="8192770" cy="266700"/>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通过实习、项目实践等方式，同学们可以将所学知识应用到实际工作中，提升实践能力。</a:t>
            </a:r>
            <a:endParaRPr lang="en-US" sz="1600" dirty="0"/>
          </a:p>
        </p:txBody>
      </p:sp>
      <p:sp>
        <p:nvSpPr>
          <p:cNvPr id="8" name="Text 5"/>
          <p:cNvSpPr/>
          <p:nvPr/>
        </p:nvSpPr>
        <p:spPr>
          <a:xfrm>
            <a:off x="1350010" y="4869180"/>
            <a:ext cx="8560435" cy="276225"/>
          </a:xfrm>
          <a:prstGeom prst="rect">
            <a:avLst/>
          </a:prstGeom>
          <a:noFill/>
        </p:spPr>
        <p:txBody>
          <a:bodyPr wrap="square" lIns="91440" tIns="45720" rIns="91440" bIns="45720" rtlCol="0" anchor="t">
            <a:spAutoFit/>
          </a:bodyPr>
          <a:lstStyle/>
          <a:p>
            <a:pPr marL="0" indent="0" algn="just">
              <a:lnSpc>
                <a:spcPct val="100000"/>
              </a:lnSpc>
              <a:buNone/>
            </a:pPr>
            <a:r>
              <a:rPr lang="en-US" sz="1800" dirty="0">
                <a:solidFill>
                  <a:srgbClr val="158011"/>
                </a:solidFill>
                <a:latin typeface="MiSans" pitchFamily="34" charset="-122"/>
                <a:ea typeface="MiSans" pitchFamily="34" charset="-122"/>
                <a:cs typeface="MiSans" pitchFamily="34" charset="-120"/>
              </a:rPr>
              <a:t>行业实践</a:t>
            </a:r>
            <a:endParaRPr lang="en-US" sz="1600" dirty="0"/>
          </a:p>
        </p:txBody>
      </p:sp>
      <p:sp>
        <p:nvSpPr>
          <p:cNvPr id="9" name="Text 6"/>
          <p:cNvSpPr/>
          <p:nvPr/>
        </p:nvSpPr>
        <p:spPr>
          <a:xfrm>
            <a:off x="582930" y="211455"/>
            <a:ext cx="10151745" cy="482600"/>
          </a:xfrm>
          <a:prstGeom prst="rect">
            <a:avLst/>
          </a:prstGeom>
          <a:noFill/>
        </p:spPr>
        <p:txBody>
          <a:bodyPr wrap="square" lIns="91440" tIns="45720" rIns="91440" bIns="45720" rtlCol="0" anchor="t">
            <a:spAutoFit/>
          </a:bodyPr>
          <a:lstStyle/>
          <a:p>
            <a:pPr marL="0" indent="0" algn="l">
              <a:lnSpc>
                <a:spcPct val="100000"/>
              </a:lnSpc>
              <a:buNone/>
            </a:pPr>
            <a:r>
              <a:rPr lang="en-US" sz="3200" b="1" dirty="0">
                <a:solidFill>
                  <a:srgbClr val="000000"/>
                </a:solidFill>
                <a:latin typeface="MiSans" pitchFamily="34" charset="-122"/>
                <a:ea typeface="MiSans" pitchFamily="34" charset="-122"/>
                <a:cs typeface="MiSans" pitchFamily="34" charset="-120"/>
              </a:rPr>
              <a:t>持续学习路径阶梯</a:t>
            </a:r>
            <a:endParaRPr lang="en-US" sz="1600" dirty="0"/>
          </a:p>
        </p:txBody>
      </p:sp>
      <p:pic>
        <p:nvPicPr>
          <p:cNvPr id="10" name="Image 1" descr="https://test-kimi-img.moonshot.cn/pub/slides/slides_tmpl/image/25-08-06-16:17:12-d29gv24up1d2ae82kiv0.png"/>
          <p:cNvPicPr>
            <a:picLocks noChangeAspect="1"/>
          </p:cNvPicPr>
          <p:nvPr/>
        </p:nvPicPr>
        <p:blipFill>
          <a:blip r:embed="rId2"/>
          <a:stretch>
            <a:fillRect/>
          </a:stretch>
        </p:blipFill>
        <p:spPr>
          <a:xfrm>
            <a:off x="10124440" y="1138555"/>
            <a:ext cx="1017905" cy="5264150"/>
          </a:xfrm>
          <a:prstGeom prst="rect">
            <a:avLst/>
          </a:prstGeom>
        </p:spPr>
      </p:pic>
      <p:pic>
        <p:nvPicPr>
          <p:cNvPr id="11" name="Image 2" descr="https://test-kimi-img.moonshot.cn/pub/slides/slides_tmpl/image/25-08-06-16:17:03-d29guvsup1d2ae82ki0g.png"/>
          <p:cNvPicPr>
            <a:picLocks noChangeAspect="1"/>
          </p:cNvPicPr>
          <p:nvPr/>
        </p:nvPicPr>
        <p:blipFill>
          <a:blip r:embed="rId3"/>
          <a:stretch>
            <a:fillRect/>
          </a:stretch>
        </p:blipFill>
        <p:spPr>
          <a:xfrm>
            <a:off x="1501140" y="2912110"/>
            <a:ext cx="5943600" cy="88900"/>
          </a:xfrm>
          <a:prstGeom prst="rect">
            <a:avLst/>
          </a:prstGeom>
        </p:spPr>
      </p:pic>
      <p:pic>
        <p:nvPicPr>
          <p:cNvPr id="12" name="Image 3" descr="https://test-kimi-img.moonshot.cn/pub/slides/slides_tmpl/image/25-08-06-16:17:03-d29guvsup1d2ae82ki0g.png"/>
          <p:cNvPicPr>
            <a:picLocks noChangeAspect="1"/>
          </p:cNvPicPr>
          <p:nvPr/>
        </p:nvPicPr>
        <p:blipFill>
          <a:blip r:embed="rId3"/>
          <a:stretch>
            <a:fillRect/>
          </a:stretch>
        </p:blipFill>
        <p:spPr>
          <a:xfrm>
            <a:off x="1501140" y="4585335"/>
            <a:ext cx="5943600" cy="88900"/>
          </a:xfrm>
          <a:prstGeom prst="rect">
            <a:avLst/>
          </a:prstGeom>
        </p:spPr>
      </p:pic>
      <p:pic>
        <p:nvPicPr>
          <p:cNvPr id="13" name="Image 4" descr="https://test-kimi-img.moonshot.cn/pub/slides/slides_tmpl/image/25-08-06-16:17:02-d29guvkup1d2ae82khrg.png"/>
          <p:cNvPicPr>
            <a:picLocks noChangeAspect="1"/>
          </p:cNvPicPr>
          <p:nvPr/>
        </p:nvPicPr>
        <p:blipFill>
          <a:blip r:embed="rId4">
            <a:alphaModFix amt="80000"/>
          </a:blip>
          <a:stretch>
            <a:fillRect/>
          </a:stretch>
        </p:blipFill>
        <p:spPr>
          <a:xfrm>
            <a:off x="9732645" y="-266065"/>
            <a:ext cx="734695" cy="734695"/>
          </a:xfrm>
          <a:prstGeom prst="rect">
            <a:avLst/>
          </a:prstGeom>
        </p:spPr>
      </p:pic>
      <p:pic>
        <p:nvPicPr>
          <p:cNvPr id="14" name="Image 5" descr="https://test-kimi-img.moonshot.cn/pub/slides/slides_tmpl/image/25-08-06-16:17:02-d29guvkup1d2ae82khrg.png"/>
          <p:cNvPicPr>
            <a:picLocks noChangeAspect="1"/>
          </p:cNvPicPr>
          <p:nvPr/>
        </p:nvPicPr>
        <p:blipFill>
          <a:blip r:embed="rId4">
            <a:alphaModFix amt="80000"/>
          </a:blip>
          <a:stretch>
            <a:fillRect/>
          </a:stretch>
        </p:blipFill>
        <p:spPr>
          <a:xfrm>
            <a:off x="454660" y="6495415"/>
            <a:ext cx="852805" cy="852805"/>
          </a:xfrm>
          <a:prstGeom prst="rect">
            <a:avLst/>
          </a:prstGeom>
        </p:spPr>
      </p:pic>
      <p:pic>
        <p:nvPicPr>
          <p:cNvPr id="15" name="Image 6" descr="https://test-kimi-img.moonshot.cn/pub/slides/slides_tmpl/image/25-08-06-16:17:02-d29guvkup1d2ae82khq0.png"/>
          <p:cNvPicPr>
            <a:picLocks noChangeAspect="1"/>
          </p:cNvPicPr>
          <p:nvPr/>
        </p:nvPicPr>
        <p:blipFill>
          <a:blip r:embed="rId5"/>
          <a:stretch>
            <a:fillRect/>
          </a:stretch>
        </p:blipFill>
        <p:spPr>
          <a:xfrm rot="5400000" flipH="1">
            <a:off x="11033760" y="5330190"/>
            <a:ext cx="1542415" cy="77343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4-d29gv04up1d2ae82kia0.jpg"/>
          <p:cNvPicPr>
            <a:picLocks noChangeAspect="1"/>
          </p:cNvPicPr>
          <p:nvPr/>
        </p:nvPicPr>
        <p:blipFill>
          <a:blip r:embed="rId1"/>
          <a:stretch>
            <a:fillRect/>
          </a:stretch>
        </p:blipFill>
        <p:spPr>
          <a:xfrm>
            <a:off x="0" y="8890"/>
            <a:ext cx="12192000" cy="932180"/>
          </a:xfrm>
          <a:prstGeom prst="rect">
            <a:avLst/>
          </a:prstGeom>
        </p:spPr>
      </p:pic>
      <p:sp>
        <p:nvSpPr>
          <p:cNvPr id="3" name="Shape 0"/>
          <p:cNvSpPr/>
          <p:nvPr/>
        </p:nvSpPr>
        <p:spPr>
          <a:xfrm flipV="1">
            <a:off x="-27940" y="6866890"/>
            <a:ext cx="6396777" cy="6350"/>
          </a:xfrm>
          <a:custGeom>
            <a:avLst/>
            <a:gdLst/>
            <a:ahLst/>
            <a:cxnLst/>
            <a:rect l="l" t="t" r="r" b="b"/>
            <a:pathLst>
              <a:path w="6396777" h="6350">
                <a:moveTo>
                  <a:pt x="0" y="0"/>
                </a:moveTo>
                <a:lnTo>
                  <a:pt x="6275496" y="0"/>
                </a:lnTo>
                <a:cubicBezTo>
                  <a:pt x="6322484" y="-1905"/>
                  <a:pt x="6434241" y="9525"/>
                  <a:pt x="6396777" y="6350"/>
                </a:cubicBezTo>
                <a:lnTo>
                  <a:pt x="0" y="6350"/>
                </a:lnTo>
                <a:lnTo>
                  <a:pt x="0" y="0"/>
                </a:lnTo>
                <a:close/>
              </a:path>
            </a:pathLst>
          </a:custGeom>
          <a:solidFill>
            <a:srgbClr val="FFFFFF"/>
          </a:solidFill>
        </p:spPr>
      </p:sp>
      <p:sp>
        <p:nvSpPr>
          <p:cNvPr id="4" name="Text 1"/>
          <p:cNvSpPr/>
          <p:nvPr/>
        </p:nvSpPr>
        <p:spPr>
          <a:xfrm>
            <a:off x="-27940" y="6866890"/>
            <a:ext cx="6396777" cy="635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5" name="Text 2"/>
          <p:cNvSpPr/>
          <p:nvPr/>
        </p:nvSpPr>
        <p:spPr>
          <a:xfrm>
            <a:off x="822960" y="2385443"/>
            <a:ext cx="5335905" cy="3043664"/>
          </a:xfrm>
          <a:prstGeom prst="rect">
            <a:avLst/>
          </a:prstGeom>
          <a:noFill/>
        </p:spPr>
        <p:txBody>
          <a:bodyPr wrap="square" lIns="91440" tIns="45720" rIns="91440" bIns="45720" rtlCol="0" anchor="t"/>
          <a:lstStyle/>
          <a:p>
            <a:pPr marL="0" indent="0">
              <a:lnSpc>
                <a:spcPct val="150000"/>
              </a:lnSpc>
              <a:buNone/>
            </a:pPr>
            <a:endParaRPr lang="en-US" sz="1600" dirty="0"/>
          </a:p>
          <a:p>
            <a:pPr marL="254000" indent="-254000">
              <a:lnSpc>
                <a:spcPct val="150000"/>
              </a:lnSpc>
              <a:spcBef>
                <a:spcPts val="10"/>
              </a:spcBef>
              <a:buSzPct val="100000"/>
              <a:buChar char="•"/>
            </a:pPr>
            <a:r>
              <a:rPr lang="en-US" sz="1600" dirty="0">
                <a:solidFill>
                  <a:srgbClr val="000000"/>
                </a:solidFill>
                <a:latin typeface="MiSans" pitchFamily="34" charset="-122"/>
                <a:ea typeface="MiSans" pitchFamily="34" charset="-122"/>
                <a:cs typeface="MiSans" pitchFamily="34" charset="-120"/>
              </a:rPr>
              <a:t>1.你是否有过 “明明一整天都在忙，却没完成重要事情” 的经历？​</a:t>
            </a:r>
            <a:endParaRPr lang="en-US" sz="1600" dirty="0"/>
          </a:p>
          <a:p>
            <a:pPr marL="0" indent="0">
              <a:lnSpc>
                <a:spcPct val="150000"/>
              </a:lnSpc>
              <a:buNone/>
            </a:pPr>
            <a:endParaRPr lang="en-US" sz="1600" dirty="0"/>
          </a:p>
          <a:p>
            <a:pPr marL="254000" indent="-254000">
              <a:lnSpc>
                <a:spcPct val="150000"/>
              </a:lnSpc>
              <a:spcBef>
                <a:spcPts val="10"/>
              </a:spcBef>
              <a:buSzPct val="100000"/>
              <a:buChar char="•"/>
            </a:pPr>
            <a:r>
              <a:rPr lang="en-US" sz="1600" dirty="0">
                <a:solidFill>
                  <a:srgbClr val="000000"/>
                </a:solidFill>
                <a:latin typeface="MiSans" pitchFamily="34" charset="-122"/>
                <a:ea typeface="MiSans" pitchFamily="34" charset="-122"/>
                <a:cs typeface="MiSans" pitchFamily="34" charset="-120"/>
              </a:rPr>
              <a:t>2.面对作业、社团活动、休息、娱乐，你是否常常不知道先做哪一个？​</a:t>
            </a:r>
            <a:endParaRPr lang="en-US" sz="1600" dirty="0"/>
          </a:p>
          <a:p>
            <a:pPr marL="0" indent="0">
              <a:lnSpc>
                <a:spcPct val="150000"/>
              </a:lnSpc>
              <a:buNone/>
            </a:pPr>
            <a:endParaRPr lang="en-US" sz="1600" dirty="0"/>
          </a:p>
          <a:p>
            <a:pPr marL="254000" indent="-254000">
              <a:lnSpc>
                <a:spcPct val="150000"/>
              </a:lnSpc>
              <a:spcBef>
                <a:spcPts val="10"/>
              </a:spcBef>
              <a:buSzPct val="100000"/>
              <a:buChar char="•"/>
            </a:pPr>
            <a:r>
              <a:rPr lang="en-US" sz="1600" dirty="0">
                <a:solidFill>
                  <a:srgbClr val="000000"/>
                </a:solidFill>
                <a:latin typeface="MiSans" pitchFamily="34" charset="-122"/>
                <a:ea typeface="MiSans" pitchFamily="34" charset="-122"/>
                <a:cs typeface="MiSans" pitchFamily="34" charset="-120"/>
              </a:rPr>
              <a:t>3.期末考前 “熬夜突击”，平时却总觉得 “时间还够”，这是为什么？</a:t>
            </a:r>
            <a:endParaRPr lang="en-US" sz="1600" dirty="0"/>
          </a:p>
        </p:txBody>
      </p:sp>
      <p:sp>
        <p:nvSpPr>
          <p:cNvPr id="6" name="Text 3"/>
          <p:cNvSpPr/>
          <p:nvPr/>
        </p:nvSpPr>
        <p:spPr>
          <a:xfrm>
            <a:off x="822960" y="1553210"/>
            <a:ext cx="5424805" cy="342900"/>
          </a:xfrm>
          <a:prstGeom prst="rect">
            <a:avLst/>
          </a:prstGeom>
          <a:noFill/>
        </p:spPr>
        <p:txBody>
          <a:bodyPr wrap="square" lIns="91440" tIns="45720" rIns="91440" bIns="45720" rtlCol="0" anchor="t">
            <a:spAutoFit/>
          </a:bodyPr>
          <a:lstStyle/>
          <a:p>
            <a:pPr marL="0" indent="0" algn="just">
              <a:lnSpc>
                <a:spcPct val="110000"/>
              </a:lnSpc>
              <a:buNone/>
            </a:pPr>
            <a:r>
              <a:rPr lang="en-US" sz="2000" dirty="0">
                <a:solidFill>
                  <a:srgbClr val="000000"/>
                </a:solidFill>
                <a:highlight>
                  <a:srgbClr val="EFF0F1">
                    <a:alpha val="100000"/>
                  </a:srgbClr>
                </a:highlight>
                <a:latin typeface="MiSans" pitchFamily="34" charset="-122"/>
                <a:ea typeface="MiSans" pitchFamily="34" charset="-122"/>
                <a:cs typeface="MiSans" pitchFamily="34" charset="-120"/>
              </a:rPr>
              <a:t>思考：为什么我们需要管理时间？</a:t>
            </a:r>
            <a:endParaRPr lang="en-US" sz="1600" dirty="0"/>
          </a:p>
        </p:txBody>
      </p:sp>
      <p:sp>
        <p:nvSpPr>
          <p:cNvPr id="7" name="Text 4"/>
          <p:cNvSpPr/>
          <p:nvPr/>
        </p:nvSpPr>
        <p:spPr>
          <a:xfrm>
            <a:off x="582930" y="211455"/>
            <a:ext cx="10151745" cy="482600"/>
          </a:xfrm>
          <a:prstGeom prst="rect">
            <a:avLst/>
          </a:prstGeom>
          <a:noFill/>
        </p:spPr>
        <p:txBody>
          <a:bodyPr wrap="square" lIns="91440" tIns="45720" rIns="91440" bIns="45720" rtlCol="0" anchor="t">
            <a:spAutoFit/>
          </a:bodyPr>
          <a:lstStyle/>
          <a:p>
            <a:pPr marL="0" indent="0">
              <a:lnSpc>
                <a:spcPct val="100000"/>
              </a:lnSpc>
              <a:buNone/>
            </a:pPr>
            <a:r>
              <a:rPr lang="en-US" sz="3200" b="1" dirty="0">
                <a:solidFill>
                  <a:srgbClr val="000000"/>
                </a:solidFill>
                <a:latin typeface="MiSans" pitchFamily="34" charset="-122"/>
                <a:ea typeface="MiSans" pitchFamily="34" charset="-122"/>
                <a:cs typeface="MiSans" pitchFamily="34" charset="-120"/>
              </a:rPr>
              <a:t>课堂活动</a:t>
            </a:r>
            <a:r>
              <a:rPr lang="en-US" sz="2400" dirty="0">
                <a:solidFill>
                  <a:srgbClr val="000000"/>
                </a:solidFill>
                <a:latin typeface="MiSans" pitchFamily="34" charset="-122"/>
                <a:ea typeface="MiSans" pitchFamily="34" charset="-122"/>
                <a:cs typeface="MiSans" pitchFamily="34" charset="-120"/>
              </a:rPr>
              <a:t>——时间熔炉实验</a:t>
            </a:r>
            <a:endParaRPr lang="en-US" sz="1600" dirty="0"/>
          </a:p>
        </p:txBody>
      </p:sp>
      <p:pic>
        <p:nvPicPr>
          <p:cNvPr id="8" name="Image 1" descr="https://test-kimi-img.moonshot.cn/pub/slides/slides_tmpl/image/25-08-06-16:17:07-d29gv0sup1d2ae82kie0.png"/>
          <p:cNvPicPr>
            <a:picLocks noChangeAspect="1"/>
          </p:cNvPicPr>
          <p:nvPr/>
        </p:nvPicPr>
        <p:blipFill>
          <a:blip r:embed="rId2"/>
          <a:stretch>
            <a:fillRect/>
          </a:stretch>
        </p:blipFill>
        <p:spPr>
          <a:xfrm>
            <a:off x="6706870" y="-16510"/>
            <a:ext cx="5485130" cy="6874510"/>
          </a:xfrm>
          <a:prstGeom prst="rect">
            <a:avLst/>
          </a:prstGeom>
        </p:spPr>
      </p:pic>
      <p:pic>
        <p:nvPicPr>
          <p:cNvPr id="9" name="Image 2" descr="https://test-kimi-img.moonshot.cn/pub/slides/slides_tmpl/image/25-08-06-16:17:06-d29gv0kup1d2ae82kicg.png"/>
          <p:cNvPicPr>
            <a:picLocks noChangeAspect="1"/>
          </p:cNvPicPr>
          <p:nvPr/>
        </p:nvPicPr>
        <p:blipFill>
          <a:blip r:embed="rId3">
            <a:alphaModFix amt="80000"/>
          </a:blip>
          <a:stretch>
            <a:fillRect/>
          </a:stretch>
        </p:blipFill>
        <p:spPr>
          <a:xfrm>
            <a:off x="6706870" y="-16510"/>
            <a:ext cx="5485130" cy="6889750"/>
          </a:xfrm>
          <a:prstGeom prst="rect">
            <a:avLst/>
          </a:prstGeom>
        </p:spPr>
      </p:pic>
      <p:pic>
        <p:nvPicPr>
          <p:cNvPr id="10" name="Image 3" descr="https://test-kimi-img.moonshot.cn/pub/slides/slides_tmpl/image/25-08-06-16:17:11-d29gv1sup1d2ae82kijg.png"/>
          <p:cNvPicPr>
            <a:picLocks noChangeAspect="1"/>
          </p:cNvPicPr>
          <p:nvPr/>
        </p:nvPicPr>
        <p:blipFill>
          <a:blip r:embed="rId4">
            <a:alphaModFix amt="40000"/>
          </a:blip>
          <a:stretch>
            <a:fillRect/>
          </a:stretch>
        </p:blipFill>
        <p:spPr>
          <a:xfrm rot="5400000">
            <a:off x="7910195" y="-119380"/>
            <a:ext cx="7129145" cy="6858000"/>
          </a:xfrm>
          <a:prstGeom prst="rect">
            <a:avLst/>
          </a:prstGeom>
        </p:spPr>
      </p:pic>
      <p:pic>
        <p:nvPicPr>
          <p:cNvPr id="11" name="Image 4" descr="https://test-kimi-img.moonshot.cn/pub/slides/slides_tmpl/image/25-08-06-16:17:03-d29guvsup1d2ae82ki0g.png"/>
          <p:cNvPicPr>
            <a:picLocks noChangeAspect="1"/>
          </p:cNvPicPr>
          <p:nvPr/>
        </p:nvPicPr>
        <p:blipFill>
          <a:blip r:embed="rId5"/>
          <a:stretch>
            <a:fillRect/>
          </a:stretch>
        </p:blipFill>
        <p:spPr>
          <a:xfrm>
            <a:off x="936538" y="2131933"/>
            <a:ext cx="5943600" cy="88900"/>
          </a:xfrm>
          <a:prstGeom prst="rect">
            <a:avLst/>
          </a:prstGeom>
        </p:spPr>
      </p:pic>
      <p:pic>
        <p:nvPicPr>
          <p:cNvPr id="12" name="Image 5" descr="https://test-kimi-img.moonshot.cn/pub/slides/slides_tmpl/image/25-08-06-16:17:06-d29gv0kup1d2ae82kic0.jpg"/>
          <p:cNvPicPr>
            <a:picLocks noChangeAspect="1"/>
          </p:cNvPicPr>
          <p:nvPr/>
        </p:nvPicPr>
        <p:blipFill>
          <a:blip r:embed="rId6"/>
          <a:stretch>
            <a:fillRect/>
          </a:stretch>
        </p:blipFill>
        <p:spPr>
          <a:xfrm>
            <a:off x="0" y="0"/>
            <a:ext cx="317500" cy="940435"/>
          </a:xfrm>
          <a:prstGeom prst="rect">
            <a:avLst/>
          </a:prstGeom>
        </p:spPr>
      </p:pic>
      <p:pic>
        <p:nvPicPr>
          <p:cNvPr id="13" name="Image 6" descr="https://test-kimi-img.moonshot.cn/pub/slides/slides_tmpl/image/25-08-06-16:17:06-d29gv0kup1d2ae82kic0.jpg"/>
          <p:cNvPicPr>
            <a:picLocks noChangeAspect="1"/>
          </p:cNvPicPr>
          <p:nvPr/>
        </p:nvPicPr>
        <p:blipFill>
          <a:blip r:embed="rId6"/>
          <a:stretch>
            <a:fillRect/>
          </a:stretch>
        </p:blipFill>
        <p:spPr>
          <a:xfrm>
            <a:off x="11883390" y="-16510"/>
            <a:ext cx="308610" cy="6873875"/>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1363345" y="1375905"/>
            <a:ext cx="8192770" cy="393700"/>
          </a:xfrm>
          <a:prstGeom prst="rect">
            <a:avLst/>
          </a:prstGeom>
          <a:noFill/>
        </p:spPr>
        <p:txBody>
          <a:bodyPr wrap="square" lIns="91440" tIns="45720" rIns="91440" bIns="45720" rtlCol="0" anchor="t">
            <a:spAutoFit/>
          </a:bodyPr>
          <a:lstStyle/>
          <a:p>
            <a:pPr marL="0" indent="0" algn="just">
              <a:lnSpc>
                <a:spcPct val="130000"/>
              </a:lnSpc>
              <a:buNone/>
            </a:pPr>
            <a:r>
              <a:rPr lang="en-US" sz="2000" dirty="0">
                <a:solidFill>
                  <a:srgbClr val="000000"/>
                </a:solidFill>
                <a:highlight>
                  <a:srgbClr val="EFF0F1">
                    <a:alpha val="100000"/>
                  </a:srgbClr>
                </a:highlight>
                <a:latin typeface="MiSans" pitchFamily="34" charset="-122"/>
                <a:ea typeface="MiSans" pitchFamily="34" charset="-122"/>
                <a:cs typeface="MiSans" pitchFamily="34" charset="-120"/>
              </a:rPr>
              <a:t>实操：三步进阶流程</a:t>
            </a:r>
            <a:endParaRPr lang="en-US" sz="1600" dirty="0"/>
          </a:p>
        </p:txBody>
      </p:sp>
      <p:sp>
        <p:nvSpPr>
          <p:cNvPr id="3" name="Text 1"/>
          <p:cNvSpPr/>
          <p:nvPr/>
        </p:nvSpPr>
        <p:spPr>
          <a:xfrm>
            <a:off x="1350645" y="2263115"/>
            <a:ext cx="8560435" cy="238125"/>
          </a:xfrm>
          <a:prstGeom prst="rect">
            <a:avLst/>
          </a:prstGeom>
          <a:noFill/>
        </p:spPr>
        <p:txBody>
          <a:bodyPr wrap="square" lIns="91440" tIns="45720" rIns="91440" bIns="45720" rtlCol="0" anchor="t">
            <a:spAutoFit/>
          </a:bodyPr>
          <a:lstStyle/>
          <a:p>
            <a:pPr marL="0" indent="0" algn="ctr">
              <a:lnSpc>
                <a:spcPct val="100000"/>
              </a:lnSpc>
              <a:buNone/>
            </a:pPr>
            <a:r>
              <a:rPr lang="en-US" sz="1800" dirty="0">
                <a:solidFill>
                  <a:srgbClr val="1F2329"/>
                </a:solidFill>
                <a:highlight>
                  <a:srgbClr val="EFF0F1">
                    <a:alpha val="100000"/>
                  </a:srgbClr>
                </a:highlight>
              </a:rPr>
              <a:t>第一步：72 小时时间记录（示例）</a:t>
            </a:r>
            <a:endParaRPr lang="en-US" sz="1600" dirty="0"/>
          </a:p>
        </p:txBody>
      </p:sp>
      <p:sp>
        <p:nvSpPr>
          <p:cNvPr id="4" name="Text 2"/>
          <p:cNvSpPr/>
          <p:nvPr/>
        </p:nvSpPr>
        <p:spPr>
          <a:xfrm>
            <a:off x="582930" y="211455"/>
            <a:ext cx="10151745" cy="482600"/>
          </a:xfrm>
          <a:prstGeom prst="rect">
            <a:avLst/>
          </a:prstGeom>
          <a:noFill/>
        </p:spPr>
        <p:txBody>
          <a:bodyPr wrap="square" lIns="91440" tIns="45720" rIns="91440" bIns="45720" rtlCol="0" anchor="t">
            <a:spAutoFit/>
          </a:bodyPr>
          <a:lstStyle/>
          <a:p>
            <a:pPr marL="0" indent="0">
              <a:lnSpc>
                <a:spcPct val="100000"/>
              </a:lnSpc>
              <a:buNone/>
            </a:pPr>
            <a:r>
              <a:rPr lang="en-US" sz="3200" b="1" dirty="0">
                <a:solidFill>
                  <a:srgbClr val="000000"/>
                </a:solidFill>
                <a:latin typeface="MiSans" pitchFamily="34" charset="-122"/>
                <a:ea typeface="MiSans" pitchFamily="34" charset="-122"/>
                <a:cs typeface="MiSans" pitchFamily="34" charset="-120"/>
              </a:rPr>
              <a:t>课堂活动</a:t>
            </a:r>
            <a:r>
              <a:rPr lang="en-US" sz="2400" dirty="0">
                <a:solidFill>
                  <a:srgbClr val="000000"/>
                </a:solidFill>
                <a:latin typeface="MiSans" pitchFamily="34" charset="-122"/>
                <a:ea typeface="MiSans" pitchFamily="34" charset="-122"/>
                <a:cs typeface="MiSans" pitchFamily="34" charset="-120"/>
              </a:rPr>
              <a:t>——时间熔炉实验</a:t>
            </a:r>
            <a:endParaRPr lang="en-US" sz="1600" dirty="0"/>
          </a:p>
        </p:txBody>
      </p:sp>
      <p:pic>
        <p:nvPicPr>
          <p:cNvPr id="5" name="Image 0" descr="https://test-kimi-img.moonshot.cn/pub/slides/slides_tmpl/image/25-08-06-16:17:12-d29gv24up1d2ae82kiv0.png"/>
          <p:cNvPicPr>
            <a:picLocks noChangeAspect="1"/>
          </p:cNvPicPr>
          <p:nvPr/>
        </p:nvPicPr>
        <p:blipFill>
          <a:blip r:embed="rId1"/>
          <a:stretch>
            <a:fillRect/>
          </a:stretch>
        </p:blipFill>
        <p:spPr>
          <a:xfrm>
            <a:off x="10124440" y="1138555"/>
            <a:ext cx="1017905" cy="5264150"/>
          </a:xfrm>
          <a:prstGeom prst="rect">
            <a:avLst/>
          </a:prstGeom>
        </p:spPr>
      </p:pic>
      <p:pic>
        <p:nvPicPr>
          <p:cNvPr id="6" name="Image 1" descr="https://test-kimi-img.moonshot.cn/pub/slides/slides_tmpl/image/25-08-06-16:17:03-d29guvsup1d2ae82ki0g.png"/>
          <p:cNvPicPr>
            <a:picLocks noChangeAspect="1"/>
          </p:cNvPicPr>
          <p:nvPr/>
        </p:nvPicPr>
        <p:blipFill>
          <a:blip r:embed="rId2"/>
          <a:stretch>
            <a:fillRect/>
          </a:stretch>
        </p:blipFill>
        <p:spPr>
          <a:xfrm>
            <a:off x="1475913" y="1975865"/>
            <a:ext cx="5943600" cy="88900"/>
          </a:xfrm>
          <a:prstGeom prst="rect">
            <a:avLst/>
          </a:prstGeom>
        </p:spPr>
      </p:pic>
      <p:pic>
        <p:nvPicPr>
          <p:cNvPr id="7" name="Image 2" descr="https://test-kimi-img.moonshot.cn/pub/slides/slides_tmpl/image/25-08-06-16:17:02-d29guvkup1d2ae82khrg.png"/>
          <p:cNvPicPr>
            <a:picLocks noChangeAspect="1"/>
          </p:cNvPicPr>
          <p:nvPr/>
        </p:nvPicPr>
        <p:blipFill>
          <a:blip r:embed="rId3">
            <a:alphaModFix amt="80000"/>
          </a:blip>
          <a:stretch>
            <a:fillRect/>
          </a:stretch>
        </p:blipFill>
        <p:spPr>
          <a:xfrm>
            <a:off x="9732645" y="-266065"/>
            <a:ext cx="734695" cy="734695"/>
          </a:xfrm>
          <a:prstGeom prst="rect">
            <a:avLst/>
          </a:prstGeom>
        </p:spPr>
      </p:pic>
      <p:pic>
        <p:nvPicPr>
          <p:cNvPr id="8" name="Image 3" descr="https://test-kimi-img.moonshot.cn/pub/slides/slides_tmpl/image/25-08-06-16:17:02-d29guvkup1d2ae82khrg.png"/>
          <p:cNvPicPr>
            <a:picLocks noChangeAspect="1"/>
          </p:cNvPicPr>
          <p:nvPr/>
        </p:nvPicPr>
        <p:blipFill>
          <a:blip r:embed="rId3">
            <a:alphaModFix amt="80000"/>
          </a:blip>
          <a:stretch>
            <a:fillRect/>
          </a:stretch>
        </p:blipFill>
        <p:spPr>
          <a:xfrm>
            <a:off x="454660" y="6495415"/>
            <a:ext cx="852805" cy="852805"/>
          </a:xfrm>
          <a:prstGeom prst="rect">
            <a:avLst/>
          </a:prstGeom>
        </p:spPr>
      </p:pic>
      <p:pic>
        <p:nvPicPr>
          <p:cNvPr id="9" name="Image 4" descr="https://test-kimi-img.moonshot.cn/pub/slides/slides_tmpl/image/25-08-06-16:17:02-d29guvkup1d2ae82khq0.png"/>
          <p:cNvPicPr>
            <a:picLocks noChangeAspect="1"/>
          </p:cNvPicPr>
          <p:nvPr/>
        </p:nvPicPr>
        <p:blipFill>
          <a:blip r:embed="rId4"/>
          <a:stretch>
            <a:fillRect/>
          </a:stretch>
        </p:blipFill>
        <p:spPr>
          <a:xfrm rot="5400000" flipH="1">
            <a:off x="11033760" y="5330190"/>
            <a:ext cx="1542415" cy="773430"/>
          </a:xfrm>
          <a:prstGeom prst="rect">
            <a:avLst/>
          </a:prstGeom>
        </p:spPr>
      </p:pic>
      <p:graphicFrame>
        <p:nvGraphicFramePr>
          <p:cNvPr id="24" name="Table 0"/>
          <p:cNvGraphicFramePr>
            <a:graphicFrameLocks noGrp="1"/>
          </p:cNvGraphicFramePr>
          <p:nvPr/>
        </p:nvGraphicFramePr>
        <p:xfrm>
          <a:off x="1711679" y="2941891"/>
          <a:ext cx="7409516" cy="2864247"/>
        </p:xfrm>
        <a:graphic>
          <a:graphicData uri="http://schemas.openxmlformats.org/drawingml/2006/table">
            <a:tbl>
              <a:tblPr/>
              <a:tblGrid>
                <a:gridCol w="1481903"/>
                <a:gridCol w="1481903"/>
                <a:gridCol w="1481903"/>
                <a:gridCol w="1481903"/>
                <a:gridCol w="1481903"/>
              </a:tblGrid>
              <a:tr h="572849">
                <a:tc>
                  <a:txBody>
                    <a:bodyPr/>
                    <a:lstStyle/>
                    <a:p>
                      <a:pPr marL="0" indent="0" algn="ctr">
                        <a:buNone/>
                      </a:pPr>
                      <a:r>
                        <a:rPr lang="en-US" sz="1400" b="0" u="none" dirty="0">
                          <a:solidFill>
                            <a:srgbClr val="000000"/>
                          </a:solidFill>
                          <a:latin typeface="微软雅黑" pitchFamily="34" charset="0"/>
                          <a:ea typeface="微软雅黑" pitchFamily="34" charset="0"/>
                          <a:cs typeface="微软雅黑" pitchFamily="34" charset="-120"/>
                        </a:rPr>
                        <a:t>日期</a:t>
                      </a:r>
                      <a:endParaRPr lang="en-US" sz="1400" b="0" u="none" dirty="0">
                        <a:solidFill>
                          <a:srgbClr val="000000"/>
                        </a:solidFill>
                        <a:latin typeface="微软雅黑" pitchFamily="34" charset="0"/>
                        <a:ea typeface="微软雅黑" pitchFamily="34" charset="0"/>
                        <a:cs typeface="微软雅黑" pitchFamily="34" charset="-12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marL="0" indent="0" algn="ctr">
                        <a:buNone/>
                      </a:pPr>
                      <a:r>
                        <a:rPr lang="en-US" sz="1400" b="0" u="none" dirty="0">
                          <a:solidFill>
                            <a:srgbClr val="000000"/>
                          </a:solidFill>
                          <a:latin typeface="微软雅黑" pitchFamily="34" charset="0"/>
                          <a:ea typeface="微软雅黑" pitchFamily="34" charset="0"/>
                          <a:cs typeface="微软雅黑" pitchFamily="34" charset="-120"/>
                        </a:rPr>
                        <a:t>时间段</a:t>
                      </a:r>
                      <a:endParaRPr lang="en-US" sz="1400" b="0" u="none" dirty="0">
                        <a:solidFill>
                          <a:srgbClr val="000000"/>
                        </a:solidFill>
                        <a:latin typeface="微软雅黑" pitchFamily="34" charset="0"/>
                        <a:ea typeface="微软雅黑" pitchFamily="34" charset="0"/>
                        <a:cs typeface="微软雅黑" pitchFamily="34" charset="-12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marL="0" indent="0" algn="ctr">
                        <a:buNone/>
                      </a:pPr>
                      <a:r>
                        <a:rPr lang="en-US" sz="1400" b="0" u="none" dirty="0">
                          <a:solidFill>
                            <a:srgbClr val="000000"/>
                          </a:solidFill>
                          <a:latin typeface="微软雅黑" pitchFamily="34" charset="0"/>
                          <a:ea typeface="微软雅黑" pitchFamily="34" charset="0"/>
                          <a:cs typeface="微软雅黑" pitchFamily="34" charset="-120"/>
                        </a:rPr>
                        <a:t>任务内容</a:t>
                      </a:r>
                      <a:endParaRPr lang="en-US" sz="1400" b="0" u="none" dirty="0">
                        <a:solidFill>
                          <a:srgbClr val="000000"/>
                        </a:solidFill>
                        <a:latin typeface="微软雅黑" pitchFamily="34" charset="0"/>
                        <a:ea typeface="微软雅黑" pitchFamily="34" charset="0"/>
                        <a:cs typeface="微软雅黑" pitchFamily="34" charset="-12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marL="0" indent="0" algn="ctr">
                        <a:buNone/>
                      </a:pPr>
                      <a:r>
                        <a:rPr lang="en-US" sz="1400" b="0" u="none" dirty="0">
                          <a:solidFill>
                            <a:srgbClr val="000000"/>
                          </a:solidFill>
                          <a:latin typeface="微软雅黑" pitchFamily="34" charset="0"/>
                          <a:ea typeface="微软雅黑" pitchFamily="34" charset="0"/>
                          <a:cs typeface="微软雅黑" pitchFamily="34" charset="-120"/>
                        </a:rPr>
                        <a:t>任务类型</a:t>
                      </a:r>
                      <a:endParaRPr lang="en-US" sz="1400" b="0" u="none" dirty="0">
                        <a:solidFill>
                          <a:srgbClr val="000000"/>
                        </a:solidFill>
                        <a:latin typeface="微软雅黑" pitchFamily="34" charset="0"/>
                        <a:ea typeface="微软雅黑" pitchFamily="34" charset="0"/>
                        <a:cs typeface="微软雅黑" pitchFamily="34" charset="-12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marL="0" indent="0" algn="ctr">
                        <a:buNone/>
                      </a:pPr>
                      <a:r>
                        <a:rPr lang="en-US" sz="1400" b="0" u="none" dirty="0">
                          <a:solidFill>
                            <a:srgbClr val="000000"/>
                          </a:solidFill>
                          <a:latin typeface="微软雅黑" pitchFamily="34" charset="0"/>
                          <a:ea typeface="微软雅黑" pitchFamily="34" charset="0"/>
                          <a:cs typeface="微软雅黑" pitchFamily="34" charset="-120"/>
                        </a:rPr>
                        <a:t>任务状态</a:t>
                      </a:r>
                      <a:endParaRPr lang="en-US" sz="1400" b="0" u="none" dirty="0">
                        <a:solidFill>
                          <a:srgbClr val="000000"/>
                        </a:solidFill>
                        <a:latin typeface="微软雅黑" pitchFamily="34" charset="0"/>
                        <a:ea typeface="微软雅黑" pitchFamily="34" charset="0"/>
                        <a:cs typeface="微软雅黑" pitchFamily="34" charset="-12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r>
              <a:tr h="572849">
                <a:tc>
                  <a:txBody>
                    <a:bodyPr/>
                    <a:lstStyle/>
                    <a:p>
                      <a:pPr marL="0" indent="0" algn="ctr">
                        <a:buNone/>
                      </a:pPr>
                      <a:endParaRPr lang="en-US" sz="1400" b="0" dirty="0">
                        <a:latin typeface="微软雅黑" pitchFamily="34" charset="0"/>
                        <a:ea typeface="微软雅黑" pitchFamily="34" charset="0"/>
                        <a:cs typeface="微软雅黑" pitchFamily="34"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alpha val="30000"/>
                      </a:srgbClr>
                    </a:solidFill>
                  </a:tcPr>
                </a:tc>
                <a:tc>
                  <a:txBody>
                    <a:bodyPr/>
                    <a:lstStyle/>
                    <a:p>
                      <a:pPr marL="0" indent="0" algn="ctr">
                        <a:buNone/>
                      </a:pPr>
                      <a:r>
                        <a:rPr lang="en-US" sz="1400" b="0" u="none" dirty="0">
                          <a:solidFill>
                            <a:srgbClr val="000000"/>
                          </a:solidFill>
                          <a:latin typeface="微软雅黑" pitchFamily="34" charset="0"/>
                          <a:ea typeface="微软雅黑" pitchFamily="34" charset="0"/>
                          <a:cs typeface="微软雅黑" pitchFamily="34" charset="-120"/>
                        </a:rPr>
                        <a:t>7:00-7:30</a:t>
                      </a:r>
                      <a:endParaRPr lang="en-US" sz="1400" b="0" u="none" dirty="0">
                        <a:solidFill>
                          <a:srgbClr val="000000"/>
                        </a:solidFill>
                        <a:latin typeface="微软雅黑" pitchFamily="34" charset="0"/>
                        <a:ea typeface="微软雅黑" pitchFamily="34" charset="0"/>
                        <a:cs typeface="微软雅黑" pitchFamily="34" charset="-12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alpha val="30000"/>
                      </a:srgbClr>
                    </a:solidFill>
                  </a:tcPr>
                </a:tc>
                <a:tc>
                  <a:txBody>
                    <a:bodyPr/>
                    <a:lstStyle/>
                    <a:p>
                      <a:pPr marL="0" indent="0" algn="ctr">
                        <a:buNone/>
                      </a:pPr>
                      <a:r>
                        <a:rPr lang="en-US" sz="1400" b="0" u="none" dirty="0">
                          <a:solidFill>
                            <a:srgbClr val="000000"/>
                          </a:solidFill>
                          <a:latin typeface="微软雅黑" pitchFamily="34" charset="0"/>
                          <a:ea typeface="微软雅黑" pitchFamily="34" charset="0"/>
                          <a:cs typeface="微软雅黑" pitchFamily="34" charset="0"/>
                        </a:rPr>
                        <a:t>吃早餐 + 听新闻</a:t>
                      </a:r>
                      <a:endParaRPr lang="en-US" sz="1400" b="0" u="none" dirty="0">
                        <a:solidFill>
                          <a:srgbClr val="000000"/>
                        </a:solidFill>
                        <a:latin typeface="微软雅黑" pitchFamily="34" charset="0"/>
                        <a:ea typeface="微软雅黑" pitchFamily="34" charset="0"/>
                        <a:cs typeface="微软雅黑" pitchFamily="34"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alpha val="30000"/>
                      </a:srgbClr>
                    </a:solidFill>
                  </a:tcPr>
                </a:tc>
                <a:tc>
                  <a:txBody>
                    <a:bodyPr/>
                    <a:lstStyle/>
                    <a:p>
                      <a:pPr marL="0" indent="0" algn="ctr">
                        <a:buNone/>
                      </a:pPr>
                      <a:r>
                        <a:rPr lang="en-US" sz="1400" b="0" u="none" dirty="0">
                          <a:solidFill>
                            <a:srgbClr val="000000"/>
                          </a:solidFill>
                          <a:latin typeface="微软雅黑" pitchFamily="34" charset="0"/>
                          <a:ea typeface="微软雅黑" pitchFamily="34" charset="0"/>
                          <a:cs typeface="微软雅黑" pitchFamily="34" charset="-120"/>
                        </a:rPr>
                        <a:t>休息</a:t>
                      </a:r>
                      <a:endParaRPr lang="en-US" sz="1400" b="0" u="none" dirty="0">
                        <a:solidFill>
                          <a:srgbClr val="000000"/>
                        </a:solidFill>
                        <a:latin typeface="微软雅黑" pitchFamily="34" charset="0"/>
                        <a:ea typeface="微软雅黑" pitchFamily="34" charset="0"/>
                        <a:cs typeface="微软雅黑" pitchFamily="34" charset="-12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alpha val="30000"/>
                      </a:srgbClr>
                    </a:solidFill>
                  </a:tcPr>
                </a:tc>
                <a:tc>
                  <a:txBody>
                    <a:bodyPr/>
                    <a:lstStyle/>
                    <a:p>
                      <a:pPr marL="0" indent="0" algn="ctr">
                        <a:buNone/>
                      </a:pPr>
                      <a:r>
                        <a:rPr lang="en-US" sz="1400" b="0" u="none" dirty="0">
                          <a:solidFill>
                            <a:srgbClr val="000000"/>
                          </a:solidFill>
                          <a:latin typeface="微软雅黑" pitchFamily="34" charset="0"/>
                          <a:ea typeface="微软雅黑" pitchFamily="34" charset="0"/>
                          <a:cs typeface="微软雅黑" pitchFamily="34" charset="-120"/>
                        </a:rPr>
                        <a:t>完成</a:t>
                      </a:r>
                      <a:endParaRPr lang="en-US" sz="1400" b="0" u="none" dirty="0">
                        <a:solidFill>
                          <a:srgbClr val="000000"/>
                        </a:solidFill>
                        <a:latin typeface="微软雅黑" pitchFamily="34" charset="0"/>
                        <a:ea typeface="微软雅黑" pitchFamily="34" charset="0"/>
                        <a:cs typeface="微软雅黑" pitchFamily="34" charset="-12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alpha val="30000"/>
                      </a:srgbClr>
                    </a:solidFill>
                  </a:tcPr>
                </a:tc>
              </a:tr>
              <a:tr h="572849">
                <a:tc>
                  <a:txBody>
                    <a:bodyPr/>
                    <a:lstStyle/>
                    <a:p>
                      <a:pPr marL="0" indent="0" algn="l">
                        <a:buNone/>
                      </a:pPr>
                      <a:endParaRPr lang="en-US" sz="1400" dirty="0">
                        <a:latin typeface="微软雅黑" pitchFamily="34" charset="0"/>
                        <a:ea typeface="微软雅黑" pitchFamily="34" charset="0"/>
                        <a:cs typeface="微软雅黑" pitchFamily="34"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alpha val="10000"/>
                      </a:srgbClr>
                    </a:solidFill>
                  </a:tcPr>
                </a:tc>
                <a:tc>
                  <a:txBody>
                    <a:bodyPr/>
                    <a:lstStyle/>
                    <a:p>
                      <a:pPr marL="0" indent="0" algn="l">
                        <a:buNone/>
                      </a:pPr>
                      <a:endParaRPr lang="en-US" sz="1400" dirty="0">
                        <a:latin typeface="微软雅黑" pitchFamily="34" charset="0"/>
                        <a:ea typeface="微软雅黑" pitchFamily="34" charset="0"/>
                        <a:cs typeface="微软雅黑" pitchFamily="34"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alpha val="10000"/>
                      </a:srgbClr>
                    </a:solidFill>
                  </a:tcPr>
                </a:tc>
                <a:tc>
                  <a:txBody>
                    <a:bodyPr/>
                    <a:lstStyle/>
                    <a:p>
                      <a:pPr marL="0" indent="0" algn="l">
                        <a:buNone/>
                      </a:pPr>
                      <a:endParaRPr lang="en-US" sz="1400" dirty="0">
                        <a:latin typeface="微软雅黑" pitchFamily="34" charset="0"/>
                        <a:ea typeface="微软雅黑" pitchFamily="34" charset="0"/>
                        <a:cs typeface="微软雅黑" pitchFamily="34"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alpha val="10000"/>
                      </a:srgbClr>
                    </a:solidFill>
                  </a:tcPr>
                </a:tc>
                <a:tc>
                  <a:txBody>
                    <a:bodyPr/>
                    <a:lstStyle/>
                    <a:p>
                      <a:pPr marL="0" indent="0" algn="l">
                        <a:buNone/>
                      </a:pPr>
                      <a:endParaRPr lang="en-US" sz="1400" dirty="0">
                        <a:latin typeface="微软雅黑" pitchFamily="34" charset="0"/>
                        <a:ea typeface="微软雅黑" pitchFamily="34" charset="0"/>
                        <a:cs typeface="微软雅黑" pitchFamily="34"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alpha val="10000"/>
                      </a:srgbClr>
                    </a:solidFill>
                  </a:tcPr>
                </a:tc>
                <a:tc>
                  <a:txBody>
                    <a:bodyPr/>
                    <a:lstStyle/>
                    <a:p>
                      <a:pPr marL="0" indent="0" algn="l">
                        <a:buNone/>
                      </a:pPr>
                      <a:endParaRPr lang="en-US" sz="1400" dirty="0">
                        <a:latin typeface="微软雅黑" pitchFamily="34" charset="0"/>
                        <a:ea typeface="微软雅黑" pitchFamily="34" charset="0"/>
                        <a:cs typeface="微软雅黑" pitchFamily="34"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alpha val="10000"/>
                      </a:srgbClr>
                    </a:solidFill>
                  </a:tcPr>
                </a:tc>
              </a:tr>
              <a:tr h="572849">
                <a:tc>
                  <a:txBody>
                    <a:bodyPr/>
                    <a:lstStyle/>
                    <a:p>
                      <a:pPr marL="0" indent="0" algn="l">
                        <a:buNone/>
                      </a:pPr>
                      <a:endParaRPr lang="en-US" sz="1400" dirty="0">
                        <a:latin typeface="微软雅黑" pitchFamily="34" charset="0"/>
                        <a:ea typeface="微软雅黑" pitchFamily="34" charset="0"/>
                        <a:cs typeface="微软雅黑" pitchFamily="34"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alpha val="30000"/>
                      </a:srgbClr>
                    </a:solidFill>
                  </a:tcPr>
                </a:tc>
                <a:tc>
                  <a:txBody>
                    <a:bodyPr/>
                    <a:lstStyle/>
                    <a:p>
                      <a:pPr marL="0" indent="0" algn="l">
                        <a:buNone/>
                      </a:pPr>
                      <a:endParaRPr lang="en-US" sz="1400" dirty="0">
                        <a:latin typeface="微软雅黑" pitchFamily="34" charset="0"/>
                        <a:ea typeface="微软雅黑" pitchFamily="34" charset="0"/>
                        <a:cs typeface="微软雅黑" pitchFamily="34"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alpha val="30000"/>
                      </a:srgbClr>
                    </a:solidFill>
                  </a:tcPr>
                </a:tc>
                <a:tc>
                  <a:txBody>
                    <a:bodyPr/>
                    <a:lstStyle/>
                    <a:p>
                      <a:pPr marL="0" indent="0" algn="l">
                        <a:buNone/>
                      </a:pPr>
                      <a:endParaRPr lang="en-US" sz="1400" dirty="0">
                        <a:latin typeface="微软雅黑" pitchFamily="34" charset="0"/>
                        <a:ea typeface="微软雅黑" pitchFamily="34" charset="0"/>
                        <a:cs typeface="微软雅黑" pitchFamily="34"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alpha val="30000"/>
                      </a:srgbClr>
                    </a:solidFill>
                  </a:tcPr>
                </a:tc>
                <a:tc>
                  <a:txBody>
                    <a:bodyPr/>
                    <a:lstStyle/>
                    <a:p>
                      <a:pPr marL="0" indent="0" algn="l">
                        <a:buNone/>
                      </a:pPr>
                      <a:endParaRPr lang="en-US" sz="1400" dirty="0">
                        <a:latin typeface="微软雅黑" pitchFamily="34" charset="0"/>
                        <a:ea typeface="微软雅黑" pitchFamily="34" charset="0"/>
                        <a:cs typeface="微软雅黑" pitchFamily="34"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alpha val="30000"/>
                      </a:srgbClr>
                    </a:solidFill>
                  </a:tcPr>
                </a:tc>
                <a:tc>
                  <a:txBody>
                    <a:bodyPr/>
                    <a:lstStyle/>
                    <a:p>
                      <a:pPr marL="0" indent="0" algn="l">
                        <a:buNone/>
                      </a:pPr>
                      <a:endParaRPr lang="en-US" sz="1400" dirty="0">
                        <a:latin typeface="微软雅黑" pitchFamily="34" charset="0"/>
                        <a:ea typeface="微软雅黑" pitchFamily="34" charset="0"/>
                        <a:cs typeface="微软雅黑" pitchFamily="34"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alpha val="30000"/>
                      </a:srgbClr>
                    </a:solidFill>
                  </a:tcPr>
                </a:tc>
              </a:tr>
              <a:tr h="572849">
                <a:tc>
                  <a:txBody>
                    <a:bodyPr/>
                    <a:lstStyle/>
                    <a:p>
                      <a:pPr marL="0" indent="0" algn="l">
                        <a:buNone/>
                      </a:pPr>
                      <a:endParaRPr lang="en-US" sz="1400" dirty="0">
                        <a:latin typeface="微软雅黑" pitchFamily="34" charset="0"/>
                        <a:ea typeface="微软雅黑" pitchFamily="34" charset="0"/>
                        <a:cs typeface="微软雅黑" pitchFamily="34"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alpha val="10000"/>
                      </a:srgbClr>
                    </a:solidFill>
                  </a:tcPr>
                </a:tc>
                <a:tc>
                  <a:txBody>
                    <a:bodyPr/>
                    <a:lstStyle/>
                    <a:p>
                      <a:pPr marL="0" indent="0" algn="l">
                        <a:buNone/>
                      </a:pPr>
                      <a:endParaRPr lang="en-US" sz="1400" dirty="0">
                        <a:latin typeface="微软雅黑" pitchFamily="34" charset="0"/>
                        <a:ea typeface="微软雅黑" pitchFamily="34" charset="0"/>
                        <a:cs typeface="微软雅黑" pitchFamily="34"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alpha val="10000"/>
                      </a:srgbClr>
                    </a:solidFill>
                  </a:tcPr>
                </a:tc>
                <a:tc>
                  <a:txBody>
                    <a:bodyPr/>
                    <a:lstStyle/>
                    <a:p>
                      <a:pPr marL="0" indent="0" algn="l">
                        <a:buNone/>
                      </a:pPr>
                      <a:endParaRPr lang="en-US" sz="1400" dirty="0">
                        <a:latin typeface="微软雅黑" pitchFamily="34" charset="0"/>
                        <a:ea typeface="微软雅黑" pitchFamily="34" charset="0"/>
                        <a:cs typeface="微软雅黑" pitchFamily="34"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alpha val="10000"/>
                      </a:srgbClr>
                    </a:solidFill>
                  </a:tcPr>
                </a:tc>
                <a:tc>
                  <a:txBody>
                    <a:bodyPr/>
                    <a:lstStyle/>
                    <a:p>
                      <a:pPr marL="0" indent="0" algn="l">
                        <a:buNone/>
                      </a:pPr>
                      <a:endParaRPr lang="en-US" sz="1400" dirty="0">
                        <a:latin typeface="微软雅黑" pitchFamily="34" charset="0"/>
                        <a:ea typeface="微软雅黑" pitchFamily="34" charset="0"/>
                        <a:cs typeface="微软雅黑" pitchFamily="34"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alpha val="10000"/>
                      </a:srgbClr>
                    </a:solidFill>
                  </a:tcPr>
                </a:tc>
                <a:tc>
                  <a:txBody>
                    <a:bodyPr/>
                    <a:lstStyle/>
                    <a:p>
                      <a:pPr marL="0" indent="0" algn="l">
                        <a:buNone/>
                      </a:pPr>
                      <a:endParaRPr lang="en-US" sz="1400" dirty="0">
                        <a:latin typeface="微软雅黑" pitchFamily="34" charset="0"/>
                        <a:ea typeface="微软雅黑" pitchFamily="34" charset="0"/>
                        <a:cs typeface="微软雅黑" pitchFamily="34"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alpha val="10000"/>
                      </a:srgbClr>
                    </a:solidFill>
                  </a:tcPr>
                </a:tc>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8g.png"/>
          <p:cNvPicPr>
            <a:picLocks noChangeAspect="1"/>
          </p:cNvPicPr>
          <p:nvPr/>
        </p:nvPicPr>
        <p:blipFill>
          <a:blip r:embed="rId1"/>
          <a:stretch>
            <a:fillRect/>
          </a:stretch>
        </p:blipFill>
        <p:spPr>
          <a:xfrm>
            <a:off x="-53975" y="5616575"/>
            <a:ext cx="6200775" cy="1250950"/>
          </a:xfrm>
          <a:prstGeom prst="rect">
            <a:avLst/>
          </a:prstGeom>
        </p:spPr>
      </p:pic>
      <p:pic>
        <p:nvPicPr>
          <p:cNvPr id="3" name="Image 1" descr="https://test-kimi-img.moonshot.cn/pub/slides/slides_tmpl/image/25-08-06-16:17:03-d29guvsup1d2ae82ki8g.png"/>
          <p:cNvPicPr>
            <a:picLocks noChangeAspect="1"/>
          </p:cNvPicPr>
          <p:nvPr/>
        </p:nvPicPr>
        <p:blipFill>
          <a:blip r:embed="rId1"/>
          <a:stretch>
            <a:fillRect/>
          </a:stretch>
        </p:blipFill>
        <p:spPr>
          <a:xfrm>
            <a:off x="6114415" y="5619115"/>
            <a:ext cx="6200775" cy="1250950"/>
          </a:xfrm>
          <a:prstGeom prst="rect">
            <a:avLst/>
          </a:prstGeom>
        </p:spPr>
      </p:pic>
      <p:sp>
        <p:nvSpPr>
          <p:cNvPr id="4" name="Text 0"/>
          <p:cNvSpPr/>
          <p:nvPr/>
        </p:nvSpPr>
        <p:spPr>
          <a:xfrm>
            <a:off x="582930" y="211455"/>
            <a:ext cx="10151745" cy="482600"/>
          </a:xfrm>
          <a:prstGeom prst="rect">
            <a:avLst/>
          </a:prstGeom>
          <a:noFill/>
        </p:spPr>
        <p:txBody>
          <a:bodyPr wrap="square" lIns="91440" tIns="45720" rIns="91440" bIns="45720" rtlCol="0" anchor="t">
            <a:spAutoFit/>
          </a:bodyPr>
          <a:lstStyle/>
          <a:p>
            <a:pPr marL="0" indent="0">
              <a:lnSpc>
                <a:spcPct val="100000"/>
              </a:lnSpc>
              <a:buNone/>
            </a:pPr>
            <a:r>
              <a:rPr lang="en-US" sz="3200" b="1" dirty="0">
                <a:solidFill>
                  <a:srgbClr val="000000"/>
                </a:solidFill>
                <a:latin typeface="MiSans" pitchFamily="34" charset="-122"/>
                <a:ea typeface="MiSans" pitchFamily="34" charset="-122"/>
                <a:cs typeface="MiSans" pitchFamily="34" charset="-120"/>
              </a:rPr>
              <a:t>课堂活动</a:t>
            </a:r>
            <a:r>
              <a:rPr lang="en-US" sz="2400" dirty="0">
                <a:solidFill>
                  <a:srgbClr val="000000"/>
                </a:solidFill>
                <a:latin typeface="MiSans" pitchFamily="34" charset="-122"/>
                <a:ea typeface="MiSans" pitchFamily="34" charset="-122"/>
                <a:cs typeface="MiSans" pitchFamily="34" charset="-120"/>
              </a:rPr>
              <a:t>——时间熔炉实验</a:t>
            </a:r>
            <a:endParaRPr lang="en-US" sz="1600" dirty="0"/>
          </a:p>
        </p:txBody>
      </p:sp>
      <p:sp>
        <p:nvSpPr>
          <p:cNvPr id="5" name="Text 1"/>
          <p:cNvSpPr/>
          <p:nvPr/>
        </p:nvSpPr>
        <p:spPr>
          <a:xfrm>
            <a:off x="578144" y="2491105"/>
            <a:ext cx="5336089" cy="228600"/>
          </a:xfrm>
          <a:prstGeom prst="rect">
            <a:avLst/>
          </a:prstGeom>
          <a:noFill/>
        </p:spPr>
        <p:txBody>
          <a:bodyPr wrap="square" lIns="91440" tIns="45720" rIns="91440" bIns="45720" rtlCol="0" anchor="t">
            <a:spAutoFit/>
          </a:bodyPr>
          <a:lstStyle/>
          <a:p>
            <a:pPr marL="0" indent="0">
              <a:lnSpc>
                <a:spcPct val="130000"/>
              </a:lnSpc>
              <a:buNone/>
            </a:pPr>
            <a:endParaRPr lang="en-US" sz="1600" dirty="0"/>
          </a:p>
        </p:txBody>
      </p:sp>
      <p:sp>
        <p:nvSpPr>
          <p:cNvPr id="6" name="Text 2"/>
          <p:cNvSpPr/>
          <p:nvPr/>
        </p:nvSpPr>
        <p:spPr>
          <a:xfrm>
            <a:off x="3201830" y="914622"/>
            <a:ext cx="5424805" cy="238125"/>
          </a:xfrm>
          <a:prstGeom prst="rect">
            <a:avLst/>
          </a:prstGeom>
          <a:noFill/>
        </p:spPr>
        <p:txBody>
          <a:bodyPr wrap="square" lIns="91440" tIns="45720" rIns="91440" bIns="45720" rtlCol="0" anchor="t">
            <a:spAutoFit/>
          </a:bodyPr>
          <a:lstStyle/>
          <a:p>
            <a:pPr marL="0" indent="0" algn="ctr">
              <a:lnSpc>
                <a:spcPct val="100000"/>
              </a:lnSpc>
              <a:buNone/>
            </a:pPr>
            <a:r>
              <a:rPr lang="en-US" sz="1800" dirty="0">
                <a:solidFill>
                  <a:srgbClr val="1F2329"/>
                </a:solidFill>
                <a:highlight>
                  <a:srgbClr val="EFF0F1">
                    <a:alpha val="100000"/>
                  </a:srgbClr>
                </a:highlight>
              </a:rPr>
              <a:t>第二步：四象限法则分类（示例）</a:t>
            </a:r>
            <a:endParaRPr lang="en-US" sz="1600" dirty="0"/>
          </a:p>
        </p:txBody>
      </p:sp>
      <p:pic>
        <p:nvPicPr>
          <p:cNvPr id="7" name="Image 2" descr="https://test-kimi-img.moonshot.cn/pub/slides/slides_tmpl/image/25-08-06-16:17:02-d29guvkup1d2ae82khu0.png"/>
          <p:cNvPicPr>
            <a:picLocks noChangeAspect="1"/>
          </p:cNvPicPr>
          <p:nvPr/>
        </p:nvPicPr>
        <p:blipFill>
          <a:blip r:embed="rId2"/>
          <a:stretch>
            <a:fillRect/>
          </a:stretch>
        </p:blipFill>
        <p:spPr>
          <a:xfrm rot="14040000" flipH="1" flipV="1">
            <a:off x="304800" y="-60960"/>
            <a:ext cx="814070" cy="814070"/>
          </a:xfrm>
          <a:prstGeom prst="rect">
            <a:avLst/>
          </a:prstGeom>
        </p:spPr>
      </p:pic>
      <p:pic>
        <p:nvPicPr>
          <p:cNvPr id="8" name="Image 3" descr="https://test-kimi-img.moonshot.cn/pub/slides/slides_tmpl/image/25-08-06-16:17:02-d29guvkup1d2ae82khr0.png"/>
          <p:cNvPicPr>
            <a:picLocks noChangeAspect="1"/>
          </p:cNvPicPr>
          <p:nvPr/>
        </p:nvPicPr>
        <p:blipFill>
          <a:blip r:embed="rId3"/>
          <a:stretch>
            <a:fillRect/>
          </a:stretch>
        </p:blipFill>
        <p:spPr>
          <a:xfrm flipH="1" flipV="1">
            <a:off x="68580" y="401320"/>
            <a:ext cx="588010" cy="588010"/>
          </a:xfrm>
          <a:prstGeom prst="rect">
            <a:avLst/>
          </a:prstGeom>
        </p:spPr>
      </p:pic>
      <p:pic>
        <p:nvPicPr>
          <p:cNvPr id="9" name="Image 4" descr="https://test-kimi-img.moonshot.cn/pub/slides/slides_tmpl/image/25-08-06-16:17:02-d29guvkup1d2ae82khq0.png"/>
          <p:cNvPicPr>
            <a:picLocks noChangeAspect="1"/>
          </p:cNvPicPr>
          <p:nvPr/>
        </p:nvPicPr>
        <p:blipFill>
          <a:blip r:embed="rId4"/>
          <a:stretch>
            <a:fillRect/>
          </a:stretch>
        </p:blipFill>
        <p:spPr>
          <a:xfrm rot="5400000" flipH="1">
            <a:off x="11033760" y="5330190"/>
            <a:ext cx="1542415" cy="773430"/>
          </a:xfrm>
          <a:prstGeom prst="rect">
            <a:avLst/>
          </a:prstGeom>
        </p:spPr>
      </p:pic>
      <p:pic>
        <p:nvPicPr>
          <p:cNvPr id="10" name="Image 5" descr="https://test-kimi-img.moonshot.cn/pub/slides/slides_tmpl/image/25-08-06-16:17:02-d29guvkup1d2ae82khrg.png"/>
          <p:cNvPicPr>
            <a:picLocks noChangeAspect="1"/>
          </p:cNvPicPr>
          <p:nvPr/>
        </p:nvPicPr>
        <p:blipFill>
          <a:blip r:embed="rId5">
            <a:alphaModFix amt="80000"/>
          </a:blip>
          <a:stretch>
            <a:fillRect/>
          </a:stretch>
        </p:blipFill>
        <p:spPr>
          <a:xfrm flipH="1">
            <a:off x="11418570" y="4875530"/>
            <a:ext cx="553085" cy="553085"/>
          </a:xfrm>
          <a:prstGeom prst="rect">
            <a:avLst/>
          </a:prstGeom>
        </p:spPr>
      </p:pic>
      <p:pic>
        <p:nvPicPr>
          <p:cNvPr id="11" name="Image 6" descr="https://test-kimi-img.moonshot.cn/pub/slides/slides_tmpl/image/25-08-06-16:17:02-d29guvkup1d2ae82khrg.png"/>
          <p:cNvPicPr>
            <a:picLocks noChangeAspect="1"/>
          </p:cNvPicPr>
          <p:nvPr/>
        </p:nvPicPr>
        <p:blipFill>
          <a:blip r:embed="rId5">
            <a:alphaModFix amt="80000"/>
          </a:blip>
          <a:stretch>
            <a:fillRect/>
          </a:stretch>
        </p:blipFill>
        <p:spPr>
          <a:xfrm>
            <a:off x="8890635" y="323850"/>
            <a:ext cx="514985" cy="514985"/>
          </a:xfrm>
          <a:prstGeom prst="rect">
            <a:avLst/>
          </a:prstGeom>
        </p:spPr>
      </p:pic>
      <p:pic>
        <p:nvPicPr>
          <p:cNvPr id="12" name="Image 7" descr="https://test-kimi-img.moonshot.cn/pub/slides/slides_tmpl/image/25-08-06-16:17:02-d29guvkup1d2ae82khrg.png"/>
          <p:cNvPicPr>
            <a:picLocks noChangeAspect="1"/>
          </p:cNvPicPr>
          <p:nvPr/>
        </p:nvPicPr>
        <p:blipFill>
          <a:blip r:embed="rId5">
            <a:alphaModFix amt="80000"/>
          </a:blip>
          <a:stretch>
            <a:fillRect/>
          </a:stretch>
        </p:blipFill>
        <p:spPr>
          <a:xfrm>
            <a:off x="7295515" y="5267325"/>
            <a:ext cx="253365" cy="253365"/>
          </a:xfrm>
          <a:prstGeom prst="rect">
            <a:avLst/>
          </a:prstGeom>
        </p:spPr>
      </p:pic>
      <p:pic>
        <p:nvPicPr>
          <p:cNvPr id="13" name="Image 8" descr="https://test-kimi-img.moonshot.cn/pub/slides/slides_tmpl/image/25-08-06-16:17:02-d29guvkup1d2ae82khu0.png"/>
          <p:cNvPicPr>
            <a:picLocks noChangeAspect="1"/>
          </p:cNvPicPr>
          <p:nvPr/>
        </p:nvPicPr>
        <p:blipFill>
          <a:blip r:embed="rId2"/>
          <a:stretch>
            <a:fillRect/>
          </a:stretch>
        </p:blipFill>
        <p:spPr>
          <a:xfrm rot="19020000" flipH="1" flipV="1">
            <a:off x="11404600" y="2540635"/>
            <a:ext cx="652145" cy="652145"/>
          </a:xfrm>
          <a:prstGeom prst="rect">
            <a:avLst/>
          </a:prstGeom>
        </p:spPr>
      </p:pic>
      <p:pic>
        <p:nvPicPr>
          <p:cNvPr id="14" name="Image 9" descr="https://test-kimi-img.moonshot.cn/pub/slides/slides_tmpl/image/25-08-06-16:17:02-d29guvkup1d2ae82khu0.png"/>
          <p:cNvPicPr>
            <a:picLocks noChangeAspect="1"/>
          </p:cNvPicPr>
          <p:nvPr/>
        </p:nvPicPr>
        <p:blipFill>
          <a:blip r:embed="rId2"/>
          <a:stretch>
            <a:fillRect/>
          </a:stretch>
        </p:blipFill>
        <p:spPr>
          <a:xfrm rot="11100000" flipH="1" flipV="1">
            <a:off x="9935210" y="810260"/>
            <a:ext cx="368935" cy="368935"/>
          </a:xfrm>
          <a:prstGeom prst="rect">
            <a:avLst/>
          </a:prstGeom>
        </p:spPr>
      </p:pic>
      <p:graphicFrame>
        <p:nvGraphicFramePr>
          <p:cNvPr id="25" name="Table 0"/>
          <p:cNvGraphicFramePr>
            <a:graphicFrameLocks noGrp="1"/>
          </p:cNvGraphicFramePr>
          <p:nvPr/>
        </p:nvGraphicFramePr>
        <p:xfrm>
          <a:off x="1966726" y="1505426"/>
          <a:ext cx="8561268" cy="3888581"/>
        </p:xfrm>
        <a:graphic>
          <a:graphicData uri="http://schemas.openxmlformats.org/drawingml/2006/table">
            <a:tbl>
              <a:tblPr/>
              <a:tblGrid>
                <a:gridCol w="2140317"/>
                <a:gridCol w="2140317"/>
                <a:gridCol w="2140585"/>
                <a:gridCol w="2140049"/>
              </a:tblGrid>
              <a:tr h="972145">
                <a:tc>
                  <a:txBody>
                    <a:bodyPr/>
                    <a:lstStyle/>
                    <a:p>
                      <a:pPr marL="0" indent="0" algn="ctr">
                        <a:buNone/>
                      </a:pPr>
                      <a:r>
                        <a:rPr lang="en-US" sz="1400" b="1" u="none" dirty="0">
                          <a:solidFill>
                            <a:srgbClr val="000000"/>
                          </a:solidFill>
                          <a:latin typeface="微软雅黑" pitchFamily="34" charset="0"/>
                          <a:ea typeface="微软雅黑" pitchFamily="34" charset="0"/>
                          <a:cs typeface="思源宋体" pitchFamily="34" charset="-120"/>
                        </a:rPr>
                        <a:t>象限</a:t>
                      </a:r>
                      <a:endParaRPr lang="en-US" sz="1400" b="1" u="none" dirty="0">
                        <a:solidFill>
                          <a:srgbClr val="000000"/>
                        </a:solidFill>
                        <a:latin typeface="微软雅黑" pitchFamily="34" charset="0"/>
                        <a:ea typeface="微软雅黑" pitchFamily="34" charset="0"/>
                        <a:cs typeface="思源宋体" pitchFamily="34" charset="-120"/>
                      </a:endParaRPr>
                    </a:p>
                  </a:txBody>
                  <a:tcPr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c>
                  <a:txBody>
                    <a:bodyPr/>
                    <a:lstStyle/>
                    <a:p>
                      <a:pPr marL="0" indent="0" algn="ctr">
                        <a:buNone/>
                      </a:pPr>
                      <a:r>
                        <a:rPr lang="en-US" sz="1400" b="1" u="none" dirty="0">
                          <a:solidFill>
                            <a:srgbClr val="000000"/>
                          </a:solidFill>
                          <a:latin typeface="微软雅黑" pitchFamily="34" charset="0"/>
                          <a:ea typeface="微软雅黑" pitchFamily="34" charset="0"/>
                          <a:cs typeface="思源宋体" pitchFamily="34" charset="-120"/>
                        </a:rPr>
                        <a:t>核心定义</a:t>
                      </a:r>
                      <a:endParaRPr lang="en-US" sz="1400" b="1" u="none" dirty="0">
                        <a:solidFill>
                          <a:srgbClr val="000000"/>
                        </a:solidFill>
                        <a:latin typeface="微软雅黑" pitchFamily="34" charset="0"/>
                        <a:ea typeface="微软雅黑" pitchFamily="34" charset="0"/>
                        <a:cs typeface="思源宋体" pitchFamily="34" charset="-120"/>
                      </a:endParaRPr>
                    </a:p>
                  </a:txBody>
                  <a:tcPr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c>
                  <a:txBody>
                    <a:bodyPr/>
                    <a:lstStyle/>
                    <a:p>
                      <a:pPr marL="0" indent="0" algn="ctr">
                        <a:buNone/>
                      </a:pPr>
                      <a:r>
                        <a:rPr lang="en-US" sz="1400" b="1" u="none" dirty="0">
                          <a:solidFill>
                            <a:srgbClr val="000000"/>
                          </a:solidFill>
                          <a:latin typeface="微软雅黑" pitchFamily="34" charset="0"/>
                          <a:ea typeface="微软雅黑" pitchFamily="34" charset="0"/>
                          <a:cs typeface="思源宋体" pitchFamily="34" charset="-120"/>
                        </a:rPr>
                        <a:t>判断关键问题</a:t>
                      </a:r>
                      <a:endParaRPr lang="en-US" sz="1400" b="1" u="none" dirty="0">
                        <a:solidFill>
                          <a:srgbClr val="000000"/>
                        </a:solidFill>
                        <a:latin typeface="微软雅黑" pitchFamily="34" charset="0"/>
                        <a:ea typeface="微软雅黑" pitchFamily="34" charset="0"/>
                        <a:cs typeface="思源宋体" pitchFamily="34" charset="-120"/>
                      </a:endParaRPr>
                    </a:p>
                  </a:txBody>
                  <a:tcPr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c>
                  <a:txBody>
                    <a:bodyPr/>
                    <a:lstStyle/>
                    <a:p>
                      <a:pPr marL="0" indent="0" algn="ctr">
                        <a:buNone/>
                      </a:pPr>
                      <a:r>
                        <a:rPr lang="en-US" sz="1400" b="1" u="none" dirty="0">
                          <a:solidFill>
                            <a:srgbClr val="000000"/>
                          </a:solidFill>
                          <a:latin typeface="微软雅黑" pitchFamily="34" charset="0"/>
                          <a:ea typeface="微软雅黑" pitchFamily="34" charset="0"/>
                          <a:cs typeface="思源宋体" pitchFamily="34" charset="-120"/>
                        </a:rPr>
                        <a:t>常见任务举例</a:t>
                      </a:r>
                      <a:endParaRPr lang="en-US" sz="1400" b="1" u="none" dirty="0">
                        <a:solidFill>
                          <a:srgbClr val="000000"/>
                        </a:solidFill>
                        <a:latin typeface="微软雅黑" pitchFamily="34" charset="0"/>
                        <a:ea typeface="微软雅黑" pitchFamily="34" charset="0"/>
                        <a:cs typeface="思源宋体" pitchFamily="34" charset="-120"/>
                      </a:endParaRPr>
                    </a:p>
                  </a:txBody>
                  <a:tcPr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r>
              <a:tr h="972145">
                <a:tc>
                  <a:txBody>
                    <a:bodyPr/>
                    <a:lstStyle/>
                    <a:p>
                      <a:pPr marL="0" indent="0" algn="ctr">
                        <a:buNone/>
                      </a:pPr>
                      <a:r>
                        <a:rPr lang="en-US" sz="1400" u="none" dirty="0">
                          <a:solidFill>
                            <a:srgbClr val="000000"/>
                          </a:solidFill>
                          <a:latin typeface="微软雅黑" pitchFamily="34" charset="0"/>
                          <a:ea typeface="微软雅黑" pitchFamily="34" charset="0"/>
                          <a:cs typeface="思源宋体" pitchFamily="34" charset="-120"/>
                        </a:rPr>
                        <a:t>紧急且重要</a:t>
                      </a:r>
                      <a:endParaRPr lang="en-US" sz="1400" u="none" dirty="0">
                        <a:solidFill>
                          <a:srgbClr val="000000"/>
                        </a:solidFill>
                        <a:latin typeface="微软雅黑" pitchFamily="34" charset="0"/>
                        <a:ea typeface="微软雅黑" pitchFamily="34" charset="0"/>
                        <a:cs typeface="思源宋体" pitchFamily="34" charset="-120"/>
                      </a:endParaRPr>
                    </a:p>
                  </a:txBody>
                  <a:tcPr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alpha val="30000"/>
                      </a:srgbClr>
                    </a:solidFill>
                  </a:tcPr>
                </a:tc>
                <a:tc>
                  <a:txBody>
                    <a:bodyPr/>
                    <a:lstStyle/>
                    <a:p>
                      <a:pPr marL="0" indent="0" algn="ctr">
                        <a:buNone/>
                      </a:pPr>
                      <a:r>
                        <a:rPr lang="en-US" sz="1400" u="none" dirty="0">
                          <a:solidFill>
                            <a:srgbClr val="000000"/>
                          </a:solidFill>
                          <a:latin typeface="微软雅黑" pitchFamily="34" charset="0"/>
                          <a:ea typeface="微软雅黑" pitchFamily="34" charset="0"/>
                          <a:cs typeface="微软雅黑" pitchFamily="34" charset="0"/>
                        </a:rPr>
                        <a:t>必须 24 小时内完成，不做会有严重后果</a:t>
                      </a:r>
                      <a:endParaRPr lang="en-US" sz="1400" u="none" dirty="0">
                        <a:solidFill>
                          <a:srgbClr val="000000"/>
                        </a:solidFill>
                        <a:latin typeface="微软雅黑" pitchFamily="34" charset="0"/>
                        <a:ea typeface="微软雅黑" pitchFamily="34" charset="0"/>
                        <a:cs typeface="微软雅黑" pitchFamily="34" charset="0"/>
                      </a:endParaRPr>
                    </a:p>
                  </a:txBody>
                  <a:tcPr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alpha val="30000"/>
                      </a:srgbClr>
                    </a:solidFill>
                  </a:tcPr>
                </a:tc>
                <a:tc>
                  <a:txBody>
                    <a:bodyPr/>
                    <a:lstStyle/>
                    <a:p>
                      <a:pPr marL="0" indent="0" algn="l">
                        <a:buNone/>
                      </a:pPr>
                      <a:r>
                        <a:rPr lang="en-US" sz="1400" u="none" dirty="0">
                          <a:solidFill>
                            <a:srgbClr val="000000"/>
                          </a:solidFill>
                          <a:latin typeface="微软雅黑" pitchFamily="34" charset="0"/>
                          <a:ea typeface="微软雅黑" pitchFamily="34" charset="0"/>
                          <a:cs typeface="微软雅黑" pitchFamily="34" charset="0"/>
                        </a:rPr>
                        <a:t>1. 不做会影响作业/考试 /健康吗？</a:t>
                      </a:r>
                      <a:endParaRPr lang="en-US" sz="1400" u="none" dirty="0">
                        <a:solidFill>
                          <a:srgbClr val="000000"/>
                        </a:solidFill>
                        <a:latin typeface="微软雅黑" pitchFamily="34" charset="0"/>
                        <a:ea typeface="微软雅黑" pitchFamily="34" charset="0"/>
                        <a:cs typeface="微软雅黑" pitchFamily="34" charset="0"/>
                      </a:endParaRPr>
                    </a:p>
                    <a:p>
                      <a:pPr marL="0" indent="0" algn="l">
                        <a:buNone/>
                      </a:pPr>
                      <a:r>
                        <a:rPr lang="en-US" sz="1400" u="none" dirty="0">
                          <a:solidFill>
                            <a:srgbClr val="000000"/>
                          </a:solidFill>
                          <a:latin typeface="微软雅黑" pitchFamily="34" charset="0"/>
                          <a:ea typeface="微软雅黑" pitchFamily="34" charset="0"/>
                          <a:cs typeface="微软雅黑" pitchFamily="34" charset="0"/>
                        </a:rPr>
                        <a:t>2. 必须今天 / 明天完成吗？</a:t>
                      </a:r>
                      <a:endParaRPr lang="en-US" sz="1400" u="none" dirty="0">
                        <a:solidFill>
                          <a:srgbClr val="000000"/>
                        </a:solidFill>
                        <a:latin typeface="微软雅黑" pitchFamily="34" charset="0"/>
                        <a:ea typeface="微软雅黑" pitchFamily="34" charset="0"/>
                        <a:cs typeface="微软雅黑" pitchFamily="34" charset="0"/>
                      </a:endParaRPr>
                    </a:p>
                  </a:txBody>
                  <a:tcPr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alpha val="30000"/>
                      </a:srgbClr>
                    </a:solidFill>
                  </a:tcPr>
                </a:tc>
                <a:tc>
                  <a:txBody>
                    <a:bodyPr/>
                    <a:lstStyle/>
                    <a:p>
                      <a:pPr marL="0" indent="0" algn="l">
                        <a:buNone/>
                      </a:pPr>
                      <a:r>
                        <a:rPr lang="en-US" sz="1400" u="none" dirty="0">
                          <a:solidFill>
                            <a:srgbClr val="000000"/>
                          </a:solidFill>
                          <a:latin typeface="微软雅黑" pitchFamily="34" charset="0"/>
                          <a:ea typeface="微软雅黑" pitchFamily="34" charset="0"/>
                          <a:cs typeface="微软雅黑" pitchFamily="34" charset="0"/>
                        </a:rPr>
                        <a:t>明天要交的英语作业、发烧去医院、考前 1 天复习</a:t>
                      </a:r>
                      <a:endParaRPr lang="en-US" sz="1400" u="none" dirty="0">
                        <a:solidFill>
                          <a:srgbClr val="000000"/>
                        </a:solidFill>
                        <a:latin typeface="微软雅黑" pitchFamily="34" charset="0"/>
                        <a:ea typeface="微软雅黑" pitchFamily="34" charset="0"/>
                        <a:cs typeface="微软雅黑" pitchFamily="34" charset="0"/>
                      </a:endParaRPr>
                    </a:p>
                  </a:txBody>
                  <a:tcPr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alpha val="30000"/>
                      </a:srgbClr>
                    </a:solidFill>
                  </a:tcPr>
                </a:tc>
              </a:tr>
              <a:tr h="972145">
                <a:tc>
                  <a:txBody>
                    <a:bodyPr/>
                    <a:lstStyle/>
                    <a:p>
                      <a:pPr marL="0" indent="0" algn="l">
                        <a:buNone/>
                      </a:pPr>
                      <a:endParaRPr lang="en-US" sz="1400" dirty="0">
                        <a:latin typeface="微软雅黑" pitchFamily="34" charset="0"/>
                        <a:ea typeface="微软雅黑" pitchFamily="34" charset="0"/>
                        <a:cs typeface="微软雅黑" pitchFamily="34" charset="0"/>
                      </a:endParaRPr>
                    </a:p>
                  </a:txBody>
                  <a:tcPr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alpha val="10000"/>
                      </a:srgbClr>
                    </a:solidFill>
                  </a:tcPr>
                </a:tc>
                <a:tc>
                  <a:txBody>
                    <a:bodyPr/>
                    <a:lstStyle/>
                    <a:p>
                      <a:pPr marL="0" indent="0" algn="l">
                        <a:buNone/>
                      </a:pPr>
                      <a:endParaRPr lang="en-US" sz="1400" dirty="0">
                        <a:latin typeface="微软雅黑" pitchFamily="34" charset="0"/>
                        <a:ea typeface="微软雅黑" pitchFamily="34" charset="0"/>
                        <a:cs typeface="微软雅黑" pitchFamily="34" charset="0"/>
                      </a:endParaRPr>
                    </a:p>
                  </a:txBody>
                  <a:tcPr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alpha val="10000"/>
                      </a:srgbClr>
                    </a:solidFill>
                  </a:tcPr>
                </a:tc>
                <a:tc>
                  <a:txBody>
                    <a:bodyPr/>
                    <a:lstStyle/>
                    <a:p>
                      <a:pPr marL="0" indent="0" algn="l">
                        <a:buNone/>
                      </a:pPr>
                      <a:endParaRPr lang="en-US" sz="1400" dirty="0">
                        <a:latin typeface="微软雅黑" pitchFamily="34" charset="0"/>
                        <a:ea typeface="微软雅黑" pitchFamily="34" charset="0"/>
                        <a:cs typeface="微软雅黑" pitchFamily="34" charset="0"/>
                      </a:endParaRPr>
                    </a:p>
                  </a:txBody>
                  <a:tcPr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alpha val="10000"/>
                      </a:srgbClr>
                    </a:solidFill>
                  </a:tcPr>
                </a:tc>
                <a:tc>
                  <a:txBody>
                    <a:bodyPr/>
                    <a:lstStyle/>
                    <a:p>
                      <a:pPr marL="0" indent="0" algn="l">
                        <a:buNone/>
                      </a:pPr>
                      <a:endParaRPr lang="en-US" sz="1400" dirty="0">
                        <a:latin typeface="微软雅黑" pitchFamily="34" charset="0"/>
                        <a:ea typeface="微软雅黑" pitchFamily="34" charset="0"/>
                        <a:cs typeface="微软雅黑" pitchFamily="34" charset="0"/>
                      </a:endParaRPr>
                    </a:p>
                  </a:txBody>
                  <a:tcPr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alpha val="10000"/>
                      </a:srgbClr>
                    </a:solidFill>
                  </a:tcPr>
                </a:tc>
              </a:tr>
              <a:tr h="972145">
                <a:tc>
                  <a:txBody>
                    <a:bodyPr/>
                    <a:lstStyle/>
                    <a:p>
                      <a:pPr marL="0" indent="0" algn="l">
                        <a:buNone/>
                      </a:pPr>
                      <a:endParaRPr lang="en-US" sz="1400" dirty="0">
                        <a:latin typeface="微软雅黑" pitchFamily="34" charset="0"/>
                        <a:ea typeface="微软雅黑" pitchFamily="34" charset="0"/>
                        <a:cs typeface="微软雅黑" pitchFamily="34" charset="0"/>
                      </a:endParaRPr>
                    </a:p>
                  </a:txBody>
                  <a:tcPr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alpha val="30000"/>
                      </a:srgbClr>
                    </a:solidFill>
                  </a:tcPr>
                </a:tc>
                <a:tc>
                  <a:txBody>
                    <a:bodyPr/>
                    <a:lstStyle/>
                    <a:p>
                      <a:pPr marL="0" indent="0" algn="l">
                        <a:buNone/>
                      </a:pPr>
                      <a:endParaRPr lang="en-US" sz="1400" dirty="0">
                        <a:latin typeface="微软雅黑" pitchFamily="34" charset="0"/>
                        <a:ea typeface="微软雅黑" pitchFamily="34" charset="0"/>
                        <a:cs typeface="微软雅黑" pitchFamily="34" charset="0"/>
                      </a:endParaRPr>
                    </a:p>
                  </a:txBody>
                  <a:tcPr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alpha val="30000"/>
                      </a:srgbClr>
                    </a:solidFill>
                  </a:tcPr>
                </a:tc>
                <a:tc>
                  <a:txBody>
                    <a:bodyPr/>
                    <a:lstStyle/>
                    <a:p>
                      <a:pPr marL="0" indent="0" algn="l">
                        <a:buNone/>
                      </a:pPr>
                      <a:endParaRPr lang="en-US" sz="1400" dirty="0">
                        <a:latin typeface="微软雅黑" pitchFamily="34" charset="0"/>
                        <a:ea typeface="微软雅黑" pitchFamily="34" charset="0"/>
                        <a:cs typeface="微软雅黑" pitchFamily="34" charset="0"/>
                      </a:endParaRPr>
                    </a:p>
                  </a:txBody>
                  <a:tcPr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alpha val="30000"/>
                      </a:srgbClr>
                    </a:solidFill>
                  </a:tcPr>
                </a:tc>
                <a:tc>
                  <a:txBody>
                    <a:bodyPr/>
                    <a:lstStyle/>
                    <a:p>
                      <a:pPr marL="0" indent="0" algn="l">
                        <a:buNone/>
                      </a:pPr>
                      <a:endParaRPr lang="en-US" sz="1400" dirty="0">
                        <a:latin typeface="微软雅黑" pitchFamily="34" charset="0"/>
                        <a:ea typeface="微软雅黑" pitchFamily="34" charset="0"/>
                        <a:cs typeface="微软雅黑" pitchFamily="34" charset="0"/>
                      </a:endParaRPr>
                    </a:p>
                  </a:txBody>
                  <a:tcPr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alpha val="30000"/>
                      </a:srgbClr>
                    </a:solidFill>
                  </a:tcPr>
                </a:tc>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1g.jpg"/>
          <p:cNvPicPr>
            <a:picLocks noChangeAspect="1"/>
          </p:cNvPicPr>
          <p:nvPr/>
        </p:nvPicPr>
        <p:blipFill>
          <a:blip r:embed="rId1"/>
          <a:stretch>
            <a:fillRect/>
          </a:stretch>
        </p:blipFill>
        <p:spPr>
          <a:xfrm>
            <a:off x="0" y="259080"/>
            <a:ext cx="12191365" cy="541020"/>
          </a:xfrm>
          <a:prstGeom prst="rect">
            <a:avLst/>
          </a:prstGeom>
        </p:spPr>
      </p:pic>
      <p:pic>
        <p:nvPicPr>
          <p:cNvPr id="3" name="Image 1" descr="https://test-kimi-img.moonshot.cn/pub/slides/slides_tmpl/image/25-08-06-16:17:04-d29gv04up1d2ae82kia0.jpg"/>
          <p:cNvPicPr>
            <a:picLocks noChangeAspect="1"/>
          </p:cNvPicPr>
          <p:nvPr/>
        </p:nvPicPr>
        <p:blipFill>
          <a:blip r:embed="rId2"/>
          <a:stretch>
            <a:fillRect/>
          </a:stretch>
        </p:blipFill>
        <p:spPr>
          <a:xfrm>
            <a:off x="0" y="1555750"/>
            <a:ext cx="12192000" cy="4200525"/>
          </a:xfrm>
          <a:prstGeom prst="rect">
            <a:avLst/>
          </a:prstGeom>
        </p:spPr>
      </p:pic>
      <p:sp>
        <p:nvSpPr>
          <p:cNvPr id="4" name="Text 0"/>
          <p:cNvSpPr/>
          <p:nvPr/>
        </p:nvSpPr>
        <p:spPr>
          <a:xfrm>
            <a:off x="759594" y="2540997"/>
            <a:ext cx="5336089" cy="2887618"/>
          </a:xfrm>
          <a:prstGeom prst="rect">
            <a:avLst/>
          </a:prstGeom>
          <a:noFill/>
        </p:spPr>
        <p:txBody>
          <a:bodyPr wrap="square" lIns="91440" tIns="45720" rIns="91440" bIns="45720" rtlCol="0" anchor="t"/>
          <a:lstStyle/>
          <a:p>
            <a:pPr marL="254000" indent="-254000">
              <a:lnSpc>
                <a:spcPct val="200000"/>
              </a:lnSpc>
              <a:spcBef>
                <a:spcPts val="10"/>
              </a:spcBef>
              <a:buSzPct val="100000"/>
              <a:buChar char="•"/>
            </a:pPr>
            <a:r>
              <a:rPr lang="en-US" sz="1400" dirty="0">
                <a:solidFill>
                  <a:srgbClr val="000000"/>
                </a:solidFill>
                <a:latin typeface="微软雅黑" pitchFamily="34" charset="0"/>
                <a:ea typeface="微软雅黑" charset="-122"/>
                <a:cs typeface="微软雅黑" pitchFamily="34" charset="-120"/>
              </a:rPr>
              <a:t>核心任务优先：每天先安排 “紧急且重要” 和 “重要不紧急” 的任务，占全天时间的 60%-70%​</a:t>
            </a:r>
            <a:endParaRPr lang="en-US" sz="1400" dirty="0"/>
          </a:p>
          <a:p>
            <a:pPr marL="254000" indent="-254000">
              <a:lnSpc>
                <a:spcPct val="200000"/>
              </a:lnSpc>
              <a:spcBef>
                <a:spcPts val="10"/>
              </a:spcBef>
              <a:buSzPct val="100000"/>
              <a:buChar char="•"/>
            </a:pPr>
            <a:r>
              <a:rPr lang="en-US" sz="1400" dirty="0">
                <a:solidFill>
                  <a:srgbClr val="000000"/>
                </a:solidFill>
                <a:latin typeface="微软雅黑" pitchFamily="34" charset="0"/>
                <a:ea typeface="微软雅黑" charset="-122"/>
                <a:cs typeface="微软雅黑" pitchFamily="34" charset="-120"/>
              </a:rPr>
              <a:t>预留弹性时间：每天留 1-1.5 小时弹性时段（如 “晚上 8-9 点”），应对突发任务（如临时加作业）</a:t>
            </a:r>
            <a:endParaRPr lang="en-US" sz="1400" dirty="0"/>
          </a:p>
          <a:p>
            <a:pPr marL="254000" indent="-254000">
              <a:lnSpc>
                <a:spcPct val="200000"/>
              </a:lnSpc>
              <a:spcBef>
                <a:spcPts val="10"/>
              </a:spcBef>
              <a:buSzPct val="100000"/>
              <a:buChar char="•"/>
            </a:pPr>
            <a:r>
              <a:rPr lang="en-US" sz="1400" dirty="0">
                <a:solidFill>
                  <a:srgbClr val="000000"/>
                </a:solidFill>
                <a:latin typeface="微软雅黑" pitchFamily="34" charset="0"/>
                <a:ea typeface="微软雅黑" charset="-122"/>
                <a:cs typeface="微软雅黑" pitchFamily="34" charset="-120"/>
              </a:rPr>
              <a:t>​明确复盘节点：每天睡前 5 分钟、每周日晚上 10 分钟，复盘任务完成情况​</a:t>
            </a:r>
            <a:endParaRPr lang="en-US" sz="1400" dirty="0">
              <a:solidFill>
                <a:srgbClr val="000000"/>
              </a:solidFill>
              <a:latin typeface="微软雅黑" pitchFamily="34" charset="0"/>
              <a:ea typeface="微软雅黑" charset="-122"/>
              <a:cs typeface="微软雅黑" pitchFamily="34" charset="-120"/>
            </a:endParaRPr>
          </a:p>
        </p:txBody>
      </p:sp>
      <p:sp>
        <p:nvSpPr>
          <p:cNvPr id="5" name="Text 1"/>
          <p:cNvSpPr/>
          <p:nvPr/>
        </p:nvSpPr>
        <p:spPr>
          <a:xfrm>
            <a:off x="868680" y="2178050"/>
            <a:ext cx="5424805" cy="238125"/>
          </a:xfrm>
          <a:prstGeom prst="rect">
            <a:avLst/>
          </a:prstGeom>
          <a:noFill/>
        </p:spPr>
        <p:txBody>
          <a:bodyPr wrap="square" lIns="91440" tIns="45720" rIns="91440" bIns="45720" rtlCol="0" anchor="t">
            <a:spAutoFit/>
          </a:bodyPr>
          <a:lstStyle/>
          <a:p>
            <a:pPr marL="0" indent="0" algn="just">
              <a:lnSpc>
                <a:spcPct val="100000"/>
              </a:lnSpc>
              <a:buNone/>
            </a:pPr>
            <a:r>
              <a:rPr lang="en-US" sz="1800" dirty="0">
                <a:solidFill>
                  <a:srgbClr val="1F2329"/>
                </a:solidFill>
                <a:highlight>
                  <a:srgbClr val="EFF0F1">
                    <a:alpha val="100000"/>
                  </a:srgbClr>
                </a:highlight>
              </a:rPr>
              <a:t>第三步：一周计划制订</a:t>
            </a:r>
            <a:endParaRPr lang="en-US" sz="1600" dirty="0"/>
          </a:p>
        </p:txBody>
      </p:sp>
      <p:sp>
        <p:nvSpPr>
          <p:cNvPr id="6" name="Text 2"/>
          <p:cNvSpPr/>
          <p:nvPr/>
        </p:nvSpPr>
        <p:spPr>
          <a:xfrm>
            <a:off x="582930" y="240030"/>
            <a:ext cx="7484745" cy="482600"/>
          </a:xfrm>
          <a:prstGeom prst="rect">
            <a:avLst/>
          </a:prstGeom>
          <a:noFill/>
        </p:spPr>
        <p:txBody>
          <a:bodyPr wrap="square" lIns="91440" tIns="45720" rIns="91440" bIns="45720" rtlCol="0" anchor="t">
            <a:spAutoFit/>
          </a:bodyPr>
          <a:lstStyle/>
          <a:p>
            <a:pPr marL="0" indent="0">
              <a:lnSpc>
                <a:spcPct val="100000"/>
              </a:lnSpc>
              <a:buNone/>
            </a:pPr>
            <a:r>
              <a:rPr lang="en-US" sz="3200" b="1" dirty="0">
                <a:solidFill>
                  <a:srgbClr val="000000"/>
                </a:solidFill>
                <a:latin typeface="MiSans" pitchFamily="34" charset="-122"/>
                <a:ea typeface="MiSans" pitchFamily="34" charset="-122"/>
                <a:cs typeface="MiSans" pitchFamily="34" charset="-120"/>
              </a:rPr>
              <a:t>课堂活动</a:t>
            </a:r>
            <a:r>
              <a:rPr lang="en-US" sz="2400" dirty="0">
                <a:solidFill>
                  <a:srgbClr val="000000"/>
                </a:solidFill>
                <a:latin typeface="MiSans" pitchFamily="34" charset="-122"/>
                <a:ea typeface="MiSans" pitchFamily="34" charset="-122"/>
                <a:cs typeface="MiSans" pitchFamily="34" charset="-120"/>
              </a:rPr>
              <a:t>——时间熔炉实验</a:t>
            </a:r>
            <a:endParaRPr lang="en-US" sz="1600" dirty="0"/>
          </a:p>
        </p:txBody>
      </p:sp>
      <p:pic>
        <p:nvPicPr>
          <p:cNvPr id="7" name="Image 2" descr="https://test-kimi-img.moonshot.cn/pub/slides/slides_tmpl/image/25-08-06-16:17:06-d29gv0kup1d2ae82kid0.png"/>
          <p:cNvPicPr>
            <a:picLocks noChangeAspect="1"/>
          </p:cNvPicPr>
          <p:nvPr/>
        </p:nvPicPr>
        <p:blipFill>
          <a:blip r:embed="rId3"/>
          <a:stretch>
            <a:fillRect/>
          </a:stretch>
        </p:blipFill>
        <p:spPr>
          <a:xfrm>
            <a:off x="6929755" y="1565910"/>
            <a:ext cx="2590165" cy="2339340"/>
          </a:xfrm>
          <a:prstGeom prst="rect">
            <a:avLst/>
          </a:prstGeom>
        </p:spPr>
      </p:pic>
      <p:pic>
        <p:nvPicPr>
          <p:cNvPr id="8" name="Image 3" descr="https://test-kimi-img.moonshot.cn/pub/slides/slides_tmpl/image/25-08-06-16:17:08-d29gv14up1d2ae82kif0.png"/>
          <p:cNvPicPr>
            <a:picLocks noChangeAspect="1"/>
          </p:cNvPicPr>
          <p:nvPr/>
        </p:nvPicPr>
        <p:blipFill>
          <a:blip r:embed="rId4"/>
          <a:stretch>
            <a:fillRect/>
          </a:stretch>
        </p:blipFill>
        <p:spPr>
          <a:xfrm>
            <a:off x="8720455" y="3282950"/>
            <a:ext cx="2750820" cy="2482850"/>
          </a:xfrm>
          <a:prstGeom prst="rect">
            <a:avLst/>
          </a:prstGeom>
        </p:spPr>
      </p:pic>
      <p:pic>
        <p:nvPicPr>
          <p:cNvPr id="9" name="Image 4" descr="https://test-kimi-img.moonshot.cn/pub/slides/slides_tmpl/image/25-08-06-16:17:07-d29gv0sup1d2ae82kidg.png"/>
          <p:cNvPicPr>
            <a:picLocks noChangeAspect="1"/>
          </p:cNvPicPr>
          <p:nvPr/>
        </p:nvPicPr>
        <p:blipFill>
          <a:blip r:embed="rId5"/>
          <a:stretch>
            <a:fillRect/>
          </a:stretch>
        </p:blipFill>
        <p:spPr>
          <a:xfrm>
            <a:off x="9739630" y="1957070"/>
            <a:ext cx="1379855" cy="1246505"/>
          </a:xfrm>
          <a:prstGeom prst="rect">
            <a:avLst/>
          </a:prstGeom>
        </p:spPr>
      </p:pic>
      <p:pic>
        <p:nvPicPr>
          <p:cNvPr id="10" name="Image 5" descr="https://test-kimi-img.moonshot.cn/pub/slides/slides_tmpl/image/25-08-06-16:17:07-d29gv0sup1d2ae82kidg.png"/>
          <p:cNvPicPr>
            <a:picLocks noChangeAspect="1"/>
          </p:cNvPicPr>
          <p:nvPr/>
        </p:nvPicPr>
        <p:blipFill>
          <a:blip r:embed="rId5"/>
          <a:stretch>
            <a:fillRect/>
          </a:stretch>
        </p:blipFill>
        <p:spPr>
          <a:xfrm>
            <a:off x="6587490" y="3957320"/>
            <a:ext cx="2001520" cy="1808480"/>
          </a:xfrm>
          <a:prstGeom prst="rect">
            <a:avLst/>
          </a:prstGeom>
        </p:spPr>
      </p:pic>
      <p:pic>
        <p:nvPicPr>
          <p:cNvPr id="11" name="Image 6" descr="https://test-kimi-img.moonshot.cn/pub/slides/slides_tmpl/image/25-08-06-16:17:02-d29guvkup1d2ae82khq0.png"/>
          <p:cNvPicPr>
            <a:picLocks noChangeAspect="1"/>
          </p:cNvPicPr>
          <p:nvPr/>
        </p:nvPicPr>
        <p:blipFill>
          <a:blip r:embed="rId6"/>
          <a:stretch>
            <a:fillRect/>
          </a:stretch>
        </p:blipFill>
        <p:spPr>
          <a:xfrm rot="5400000" flipH="1">
            <a:off x="11033760" y="5330190"/>
            <a:ext cx="1542415" cy="773430"/>
          </a:xfrm>
          <a:prstGeom prst="rect">
            <a:avLst/>
          </a:prstGeom>
        </p:spPr>
      </p:pic>
      <p:pic>
        <p:nvPicPr>
          <p:cNvPr id="12" name="Image 7" descr="https://test-kimi-img.moonshot.cn/pub/slides/slides_tmpl/image/25-08-06-16:17:02-d29guvkup1d2ae82khrg.png"/>
          <p:cNvPicPr>
            <a:picLocks noChangeAspect="1"/>
          </p:cNvPicPr>
          <p:nvPr/>
        </p:nvPicPr>
        <p:blipFill>
          <a:blip r:embed="rId7">
            <a:alphaModFix amt="80000"/>
          </a:blip>
          <a:stretch>
            <a:fillRect/>
          </a:stretch>
        </p:blipFill>
        <p:spPr>
          <a:xfrm flipH="1">
            <a:off x="11418570" y="4875530"/>
            <a:ext cx="553085" cy="553085"/>
          </a:xfrm>
          <a:prstGeom prst="rect">
            <a:avLst/>
          </a:prstGeom>
        </p:spPr>
      </p:pic>
      <p:pic>
        <p:nvPicPr>
          <p:cNvPr id="13" name="Image 8" descr="https://test-kimi-img.moonshot.cn/pub/slides/slides_tmpl/image/25-08-06-16:17:02-d29guvkup1d2ae82khrg.png"/>
          <p:cNvPicPr>
            <a:picLocks noChangeAspect="1"/>
          </p:cNvPicPr>
          <p:nvPr/>
        </p:nvPicPr>
        <p:blipFill>
          <a:blip r:embed="rId7">
            <a:alphaModFix amt="80000"/>
          </a:blip>
          <a:stretch>
            <a:fillRect/>
          </a:stretch>
        </p:blipFill>
        <p:spPr>
          <a:xfrm>
            <a:off x="8890635" y="998855"/>
            <a:ext cx="514985" cy="514985"/>
          </a:xfrm>
          <a:prstGeom prst="rect">
            <a:avLst/>
          </a:prstGeom>
        </p:spPr>
      </p:pic>
      <p:pic>
        <p:nvPicPr>
          <p:cNvPr id="14" name="Image 9" descr="https://test-kimi-img.moonshot.cn/pub/slides/slides_tmpl/image/25-08-06-16:17:02-d29guvkup1d2ae82khrg.png"/>
          <p:cNvPicPr>
            <a:picLocks noChangeAspect="1"/>
          </p:cNvPicPr>
          <p:nvPr/>
        </p:nvPicPr>
        <p:blipFill>
          <a:blip r:embed="rId7">
            <a:alphaModFix amt="80000"/>
          </a:blip>
          <a:stretch>
            <a:fillRect/>
          </a:stretch>
        </p:blipFill>
        <p:spPr>
          <a:xfrm>
            <a:off x="8467090" y="3957320"/>
            <a:ext cx="253365" cy="253365"/>
          </a:xfrm>
          <a:prstGeom prst="rect">
            <a:avLst/>
          </a:prstGeom>
        </p:spPr>
      </p:pic>
      <p:pic>
        <p:nvPicPr>
          <p:cNvPr id="15" name="Image 10" descr="https://test-kimi-img.moonshot.cn/pub/slides/slides_tmpl/image/25-08-06-16:17:02-d29guvkup1d2ae82khu0.png"/>
          <p:cNvPicPr>
            <a:picLocks noChangeAspect="1"/>
          </p:cNvPicPr>
          <p:nvPr/>
        </p:nvPicPr>
        <p:blipFill>
          <a:blip r:embed="rId8"/>
          <a:stretch>
            <a:fillRect/>
          </a:stretch>
        </p:blipFill>
        <p:spPr>
          <a:xfrm rot="19020000" flipH="1" flipV="1">
            <a:off x="7801610" y="5855335"/>
            <a:ext cx="652145" cy="652145"/>
          </a:xfrm>
          <a:prstGeom prst="rect">
            <a:avLst/>
          </a:prstGeom>
        </p:spPr>
      </p:pic>
      <p:pic>
        <p:nvPicPr>
          <p:cNvPr id="16" name="Image 11" descr="https://test-kimi-img.moonshot.cn/pub/slides/slides_tmpl/image/25-08-06-16:17:02-d29guvkup1d2ae82khu0.png"/>
          <p:cNvPicPr>
            <a:picLocks noChangeAspect="1"/>
          </p:cNvPicPr>
          <p:nvPr/>
        </p:nvPicPr>
        <p:blipFill>
          <a:blip r:embed="rId8"/>
          <a:stretch>
            <a:fillRect/>
          </a:stretch>
        </p:blipFill>
        <p:spPr>
          <a:xfrm rot="11100000" flipH="1" flipV="1">
            <a:off x="9630410" y="1705610"/>
            <a:ext cx="368935" cy="368935"/>
          </a:xfrm>
          <a:prstGeom prst="rect">
            <a:avLst/>
          </a:prstGeom>
        </p:spPr>
      </p:pic>
      <p:pic>
        <p:nvPicPr>
          <p:cNvPr id="17" name="Image 12" descr="https://test-kimi-img.moonshot.cn/pub/slides/slides_tmpl/image/25-08-06-16:17:06-d29gv0kup1d2ae82kic0.jpg"/>
          <p:cNvPicPr>
            <a:picLocks noChangeAspect="1"/>
          </p:cNvPicPr>
          <p:nvPr/>
        </p:nvPicPr>
        <p:blipFill>
          <a:blip r:embed="rId9"/>
          <a:stretch>
            <a:fillRect/>
          </a:stretch>
        </p:blipFill>
        <p:spPr>
          <a:xfrm>
            <a:off x="0" y="1565910"/>
            <a:ext cx="317500" cy="4191000"/>
          </a:xfrm>
          <a:prstGeom prst="rect">
            <a:avLst/>
          </a:prstGeom>
        </p:spPr>
      </p:pic>
      <p:pic>
        <p:nvPicPr>
          <p:cNvPr id="18" name="Image 13" descr="https://test-kimi-img.moonshot.cn/pub/slides/slides_tmpl/image/25-08-06-16:17:02-d29guvkup1d2ae82khq0.png"/>
          <p:cNvPicPr>
            <a:picLocks noChangeAspect="1"/>
          </p:cNvPicPr>
          <p:nvPr/>
        </p:nvPicPr>
        <p:blipFill>
          <a:blip r:embed="rId6"/>
          <a:stretch>
            <a:fillRect/>
          </a:stretch>
        </p:blipFill>
        <p:spPr>
          <a:xfrm rot="16200000" flipH="1">
            <a:off x="-235585" y="254635"/>
            <a:ext cx="944880" cy="47371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6g.png"/>
          <p:cNvPicPr>
            <a:picLocks noChangeAspect="1"/>
          </p:cNvPicPr>
          <p:nvPr/>
        </p:nvPicPr>
        <p:blipFill>
          <a:blip r:embed="rId1">
            <a:alphaModFix amt="5000"/>
          </a:blip>
          <a:stretch>
            <a:fillRect/>
          </a:stretch>
        </p:blipFill>
        <p:spPr>
          <a:xfrm>
            <a:off x="3647440" y="2155190"/>
            <a:ext cx="4575175" cy="758190"/>
          </a:xfrm>
          <a:prstGeom prst="rect">
            <a:avLst/>
          </a:prstGeom>
        </p:spPr>
      </p:pic>
      <p:pic>
        <p:nvPicPr>
          <p:cNvPr id="3" name="Image 1" descr="https://test-kimi-img.moonshot.cn/pub/slides/slides_tmpl/image/25-08-06-16:17:02-d29guvkup1d2ae82khq0.png"/>
          <p:cNvPicPr>
            <a:picLocks noChangeAspect="1"/>
          </p:cNvPicPr>
          <p:nvPr/>
        </p:nvPicPr>
        <p:blipFill>
          <a:blip r:embed="rId2"/>
          <a:stretch>
            <a:fillRect/>
          </a:stretch>
        </p:blipFill>
        <p:spPr>
          <a:xfrm rot="5400000">
            <a:off x="10502900" y="466725"/>
            <a:ext cx="2249805" cy="1128395"/>
          </a:xfrm>
          <a:prstGeom prst="rect">
            <a:avLst/>
          </a:prstGeom>
        </p:spPr>
      </p:pic>
      <p:pic>
        <p:nvPicPr>
          <p:cNvPr id="4" name="Image 2" descr="https://test-kimi-img.moonshot.cn/pub/slides/slides_tmpl/image/25-08-06-16:17:02-d29guvkup1d2ae82kht0.png"/>
          <p:cNvPicPr>
            <a:picLocks noChangeAspect="1"/>
          </p:cNvPicPr>
          <p:nvPr/>
        </p:nvPicPr>
        <p:blipFill>
          <a:blip r:embed="rId3"/>
          <a:stretch>
            <a:fillRect/>
          </a:stretch>
        </p:blipFill>
        <p:spPr>
          <a:xfrm flipH="1" flipV="1">
            <a:off x="0" y="0"/>
            <a:ext cx="9992360" cy="6731635"/>
          </a:xfrm>
          <a:prstGeom prst="rect">
            <a:avLst/>
          </a:prstGeom>
        </p:spPr>
      </p:pic>
      <p:pic>
        <p:nvPicPr>
          <p:cNvPr id="5" name="Image 3" descr="https://test-kimi-img.moonshot.cn/pub/slides/slides_tmpl/image/25-08-06-16:17:02-d29guvkup1d2ae82khtg.png"/>
          <p:cNvPicPr>
            <a:picLocks noChangeAspect="1"/>
          </p:cNvPicPr>
          <p:nvPr/>
        </p:nvPicPr>
        <p:blipFill>
          <a:blip r:embed="rId4"/>
          <a:stretch>
            <a:fillRect/>
          </a:stretch>
        </p:blipFill>
        <p:spPr>
          <a:xfrm>
            <a:off x="10421620" y="5350510"/>
            <a:ext cx="2008505" cy="1517015"/>
          </a:xfrm>
          <a:prstGeom prst="rect">
            <a:avLst/>
          </a:prstGeom>
        </p:spPr>
      </p:pic>
      <p:sp>
        <p:nvSpPr>
          <p:cNvPr id="6" name="Text 0"/>
          <p:cNvSpPr/>
          <p:nvPr/>
        </p:nvSpPr>
        <p:spPr>
          <a:xfrm>
            <a:off x="2373630" y="4048125"/>
            <a:ext cx="6873875" cy="1214120"/>
          </a:xfrm>
          <a:prstGeom prst="rect">
            <a:avLst/>
          </a:prstGeom>
          <a:noFill/>
        </p:spPr>
        <p:txBody>
          <a:bodyPr wrap="square" lIns="91440" tIns="45720" rIns="91440" bIns="45720" rtlCol="0" anchor="t"/>
          <a:lstStyle/>
          <a:p>
            <a:pPr marL="0" indent="0" algn="ctr">
              <a:lnSpc>
                <a:spcPct val="100000"/>
              </a:lnSpc>
              <a:buNone/>
            </a:pPr>
            <a:r>
              <a:rPr lang="en-US" sz="4400" dirty="0">
                <a:solidFill>
                  <a:srgbClr val="595959"/>
                </a:solidFill>
                <a:latin typeface="MiSans" pitchFamily="34" charset="-122"/>
                <a:ea typeface="MiSans" pitchFamily="34" charset="-122"/>
                <a:cs typeface="MiSans" pitchFamily="34" charset="-120"/>
              </a:rPr>
              <a:t>学业与职业</a:t>
            </a:r>
            <a:endParaRPr lang="en-US" sz="1600" dirty="0"/>
          </a:p>
        </p:txBody>
      </p:sp>
      <p:sp>
        <p:nvSpPr>
          <p:cNvPr id="7" name="Text 1"/>
          <p:cNvSpPr/>
          <p:nvPr/>
        </p:nvSpPr>
        <p:spPr>
          <a:xfrm>
            <a:off x="4304665" y="1414145"/>
            <a:ext cx="2804160" cy="2105025"/>
          </a:xfrm>
          <a:prstGeom prst="rect">
            <a:avLst/>
          </a:prstGeom>
          <a:noFill/>
        </p:spPr>
        <p:txBody>
          <a:bodyPr wrap="square" lIns="91440" tIns="45720" rIns="91440" bIns="45720" rtlCol="0" anchor="t">
            <a:spAutoFit/>
          </a:bodyPr>
          <a:lstStyle/>
          <a:p>
            <a:pPr marL="0" indent="0" algn="r">
              <a:lnSpc>
                <a:spcPct val="100000"/>
              </a:lnSpc>
              <a:buNone/>
            </a:pPr>
            <a:r>
              <a:rPr lang="en-US" sz="13800" dirty="0">
                <a:solidFill>
                  <a:srgbClr val="158011"/>
                </a:solidFill>
                <a:latin typeface="MiSans" pitchFamily="34" charset="-122"/>
                <a:ea typeface="MiSans" pitchFamily="34" charset="-122"/>
                <a:cs typeface="MiSans" pitchFamily="34" charset="-120"/>
              </a:rPr>
              <a:t>03</a:t>
            </a:r>
            <a:endParaRPr lang="en-US" sz="1600" dirty="0"/>
          </a:p>
        </p:txBody>
      </p:sp>
      <p:pic>
        <p:nvPicPr>
          <p:cNvPr id="8" name="Image 4" descr="https://test-kimi-img.moonshot.cn/pub/slides/slides_tmpl/image/25-08-06-16:17:02-d29guvkup1d2ae82khrg.png"/>
          <p:cNvPicPr>
            <a:picLocks noChangeAspect="1"/>
          </p:cNvPicPr>
          <p:nvPr/>
        </p:nvPicPr>
        <p:blipFill>
          <a:blip r:embed="rId5"/>
          <a:stretch>
            <a:fillRect/>
          </a:stretch>
        </p:blipFill>
        <p:spPr>
          <a:xfrm rot="20340000">
            <a:off x="9505315" y="1277620"/>
            <a:ext cx="1764665" cy="1764665"/>
          </a:xfrm>
          <a:prstGeom prst="rect">
            <a:avLst/>
          </a:prstGeom>
        </p:spPr>
      </p:pic>
      <p:pic>
        <p:nvPicPr>
          <p:cNvPr id="9" name="Image 5" descr="https://test-kimi-img.moonshot.cn/pub/slides/slides_tmpl/image/25-08-06-16:17:02-d29guvkup1d2ae82khsg.png"/>
          <p:cNvPicPr>
            <a:picLocks noChangeAspect="1"/>
          </p:cNvPicPr>
          <p:nvPr/>
        </p:nvPicPr>
        <p:blipFill>
          <a:blip r:embed="rId6"/>
          <a:stretch>
            <a:fillRect/>
          </a:stretch>
        </p:blipFill>
        <p:spPr>
          <a:xfrm>
            <a:off x="9745345" y="939800"/>
            <a:ext cx="5269865" cy="4725670"/>
          </a:xfrm>
          <a:prstGeom prst="rect">
            <a:avLst/>
          </a:prstGeom>
        </p:spPr>
      </p:pic>
      <p:pic>
        <p:nvPicPr>
          <p:cNvPr id="10" name="Image 6" descr="https://test-kimi-img.moonshot.cn/pub/slides/slides_tmpl/image/25-08-06-16:17:03-d29guvsup1d2ae82ki10.png"/>
          <p:cNvPicPr>
            <a:picLocks noChangeAspect="1"/>
          </p:cNvPicPr>
          <p:nvPr/>
        </p:nvPicPr>
        <p:blipFill>
          <a:blip r:embed="rId7"/>
          <a:stretch>
            <a:fillRect/>
          </a:stretch>
        </p:blipFill>
        <p:spPr>
          <a:xfrm>
            <a:off x="9926320" y="1155065"/>
            <a:ext cx="4900295" cy="4404360"/>
          </a:xfrm>
          <a:prstGeom prst="rect">
            <a:avLst/>
          </a:prstGeom>
        </p:spPr>
      </p:pic>
      <p:pic>
        <p:nvPicPr>
          <p:cNvPr id="11" name="Image 7" descr="https://test-kimi-img.moonshot.cn/pub/slides/slides_tmpl/image/25-08-06-16:17:02-d29guvkup1d2ae82khu0.png"/>
          <p:cNvPicPr>
            <a:picLocks noChangeAspect="1"/>
          </p:cNvPicPr>
          <p:nvPr/>
        </p:nvPicPr>
        <p:blipFill>
          <a:blip r:embed="rId8"/>
          <a:stretch>
            <a:fillRect/>
          </a:stretch>
        </p:blipFill>
        <p:spPr>
          <a:xfrm rot="17760000">
            <a:off x="9298940" y="818515"/>
            <a:ext cx="960755" cy="960755"/>
          </a:xfrm>
          <a:prstGeom prst="rect">
            <a:avLst/>
          </a:prstGeom>
        </p:spPr>
      </p:pic>
      <p:pic>
        <p:nvPicPr>
          <p:cNvPr id="12" name="Image 8" descr="https://test-kimi-img.moonshot.cn/pub/slides/slides_tmpl/image/25-08-06-16:17:03-d29guvsup1d2ae82ki80.png"/>
          <p:cNvPicPr>
            <a:picLocks noChangeAspect="1"/>
          </p:cNvPicPr>
          <p:nvPr/>
        </p:nvPicPr>
        <p:blipFill>
          <a:blip r:embed="rId9"/>
          <a:stretch>
            <a:fillRect/>
          </a:stretch>
        </p:blipFill>
        <p:spPr>
          <a:xfrm flipH="1" flipV="1">
            <a:off x="-514350" y="-751840"/>
            <a:ext cx="12192000" cy="6751955"/>
          </a:xfrm>
          <a:prstGeom prst="rect">
            <a:avLst/>
          </a:prstGeom>
        </p:spPr>
      </p:pic>
      <p:pic>
        <p:nvPicPr>
          <p:cNvPr id="13" name="Image 9" descr="https://test-kimi-img.moonshot.cn/pub/slides/slides_tmpl/image/25-08-06-16:17:03-d29guvsup1d2ae82ki7g.png"/>
          <p:cNvPicPr>
            <a:picLocks noChangeAspect="1"/>
          </p:cNvPicPr>
          <p:nvPr/>
        </p:nvPicPr>
        <p:blipFill>
          <a:blip r:embed="rId10"/>
          <a:stretch>
            <a:fillRect/>
          </a:stretch>
        </p:blipFill>
        <p:spPr>
          <a:xfrm>
            <a:off x="2364105" y="3587115"/>
            <a:ext cx="7286625" cy="117475"/>
          </a:xfrm>
          <a:prstGeom prst="rect">
            <a:avLst/>
          </a:prstGeom>
        </p:spPr>
      </p:pic>
      <p:pic>
        <p:nvPicPr>
          <p:cNvPr id="14" name="Image 10" descr="https://test-kimi-img.moonshot.cn/pub/slides/slides_tmpl/image/25-08-06-16:17:03-d29guvsup1d2ae82ki70.png"/>
          <p:cNvPicPr>
            <a:picLocks noChangeAspect="1"/>
          </p:cNvPicPr>
          <p:nvPr/>
        </p:nvPicPr>
        <p:blipFill>
          <a:blip r:embed="rId11"/>
          <a:stretch>
            <a:fillRect/>
          </a:stretch>
        </p:blipFill>
        <p:spPr>
          <a:xfrm flipH="1" flipV="1">
            <a:off x="-34290" y="-503555"/>
            <a:ext cx="2386965" cy="209550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4-d29gv04up1d2ae82ki90.png"/>
          <p:cNvPicPr>
            <a:picLocks noChangeAspect="1"/>
          </p:cNvPicPr>
          <p:nvPr/>
        </p:nvPicPr>
        <p:blipFill>
          <a:blip r:embed="rId1"/>
          <a:stretch>
            <a:fillRect/>
          </a:stretch>
        </p:blipFill>
        <p:spPr>
          <a:xfrm>
            <a:off x="4557395" y="4359910"/>
            <a:ext cx="2890520" cy="2890520"/>
          </a:xfrm>
          <a:prstGeom prst="rect">
            <a:avLst/>
          </a:prstGeom>
        </p:spPr>
      </p:pic>
      <p:pic>
        <p:nvPicPr>
          <p:cNvPr id="3" name="Image 1" descr="https://test-kimi-img.moonshot.cn/pub/slides/slides_tmpl/image/25-08-06-16:17:03-d29guvsup1d2ae82ki8g.png"/>
          <p:cNvPicPr>
            <a:picLocks noChangeAspect="1"/>
          </p:cNvPicPr>
          <p:nvPr/>
        </p:nvPicPr>
        <p:blipFill>
          <a:blip r:embed="rId2"/>
          <a:stretch>
            <a:fillRect/>
          </a:stretch>
        </p:blipFill>
        <p:spPr>
          <a:xfrm>
            <a:off x="-53975" y="5616575"/>
            <a:ext cx="6200775" cy="1250950"/>
          </a:xfrm>
          <a:prstGeom prst="rect">
            <a:avLst/>
          </a:prstGeom>
        </p:spPr>
      </p:pic>
      <p:pic>
        <p:nvPicPr>
          <p:cNvPr id="4" name="Image 2" descr="https://test-kimi-img.moonshot.cn/pub/slides/slides_tmpl/image/25-08-06-16:17:03-d29guvsup1d2ae82ki8g.png"/>
          <p:cNvPicPr>
            <a:picLocks noChangeAspect="1"/>
          </p:cNvPicPr>
          <p:nvPr/>
        </p:nvPicPr>
        <p:blipFill>
          <a:blip r:embed="rId2"/>
          <a:stretch>
            <a:fillRect/>
          </a:stretch>
        </p:blipFill>
        <p:spPr>
          <a:xfrm>
            <a:off x="6114415" y="5619115"/>
            <a:ext cx="6200775" cy="1250950"/>
          </a:xfrm>
          <a:prstGeom prst="rect">
            <a:avLst/>
          </a:prstGeom>
        </p:spPr>
      </p:pic>
      <p:sp>
        <p:nvSpPr>
          <p:cNvPr id="5" name="Text 0"/>
          <p:cNvSpPr/>
          <p:nvPr/>
        </p:nvSpPr>
        <p:spPr>
          <a:xfrm>
            <a:off x="578144" y="2491105"/>
            <a:ext cx="5336089" cy="711200"/>
          </a:xfrm>
          <a:prstGeom prst="rect">
            <a:avLst/>
          </a:prstGeom>
          <a:noFill/>
        </p:spPr>
        <p:txBody>
          <a:bodyPr wrap="square" lIns="91440" tIns="45720" rIns="91440" bIns="45720" rtlCol="0" anchor="t">
            <a:spAutoFit/>
          </a:bodyPr>
          <a:lstStyle/>
          <a:p>
            <a:pPr marL="0" indent="0" algn="just">
              <a:lnSpc>
                <a:spcPct val="130000"/>
              </a:lnSpc>
              <a:buNone/>
            </a:pPr>
            <a:r>
              <a:rPr lang="en-US" sz="1800" dirty="0">
                <a:solidFill>
                  <a:srgbClr val="000000"/>
                </a:solidFill>
                <a:latin typeface="MiSans" pitchFamily="34" charset="-122"/>
                <a:ea typeface="MiSans" pitchFamily="34" charset="-122"/>
                <a:cs typeface="MiSans" pitchFamily="34" charset="-120"/>
              </a:rPr>
              <a:t>本节将探讨如何将大学课程与职业技能相结合，帮助同学们明确学业与职业的关联。</a:t>
            </a:r>
            <a:endParaRPr lang="en-US" sz="1600" dirty="0"/>
          </a:p>
        </p:txBody>
      </p:sp>
      <p:pic>
        <p:nvPicPr>
          <p:cNvPr id="6" name="Image 3" descr="https://test-kimi-img.moonshot.cn/pub/slides/slides_tmpl/image/25-08-06-16:17:02-d29guvkup1d2ae82khu0.png"/>
          <p:cNvPicPr>
            <a:picLocks noChangeAspect="1"/>
          </p:cNvPicPr>
          <p:nvPr/>
        </p:nvPicPr>
        <p:blipFill>
          <a:blip r:embed="rId3"/>
          <a:stretch>
            <a:fillRect/>
          </a:stretch>
        </p:blipFill>
        <p:spPr>
          <a:xfrm rot="14040000" flipH="1" flipV="1">
            <a:off x="304800" y="-60960"/>
            <a:ext cx="814070" cy="814070"/>
          </a:xfrm>
          <a:prstGeom prst="rect">
            <a:avLst/>
          </a:prstGeom>
        </p:spPr>
      </p:pic>
      <p:pic>
        <p:nvPicPr>
          <p:cNvPr id="7" name="Image 4" descr="https://test-kimi-img.moonshot.cn/pub/slides/slides_tmpl/image/25-08-06-16:17:02-d29guvkup1d2ae82khr0.png"/>
          <p:cNvPicPr>
            <a:picLocks noChangeAspect="1"/>
          </p:cNvPicPr>
          <p:nvPr/>
        </p:nvPicPr>
        <p:blipFill>
          <a:blip r:embed="rId4"/>
          <a:stretch>
            <a:fillRect/>
          </a:stretch>
        </p:blipFill>
        <p:spPr>
          <a:xfrm flipH="1" flipV="1">
            <a:off x="68580" y="401320"/>
            <a:ext cx="588010" cy="588010"/>
          </a:xfrm>
          <a:prstGeom prst="rect">
            <a:avLst/>
          </a:prstGeom>
        </p:spPr>
      </p:pic>
      <p:pic>
        <p:nvPicPr>
          <p:cNvPr id="8" name="Image 5" descr="https://test-kimi-img.moonshot.cn/pub/slides/slides_tmpl/image/25-08-06-16:17:04-d29gv04up1d2ae82ki9g.png"/>
          <p:cNvPicPr>
            <a:picLocks noChangeAspect="1"/>
          </p:cNvPicPr>
          <p:nvPr/>
        </p:nvPicPr>
        <p:blipFill>
          <a:blip r:embed="rId5"/>
          <a:stretch>
            <a:fillRect/>
          </a:stretch>
        </p:blipFill>
        <p:spPr>
          <a:xfrm>
            <a:off x="6457950" y="1238250"/>
            <a:ext cx="4551680" cy="3474085"/>
          </a:xfrm>
          <a:prstGeom prst="rect">
            <a:avLst/>
          </a:prstGeom>
        </p:spPr>
      </p:pic>
      <p:pic>
        <p:nvPicPr>
          <p:cNvPr id="9" name="Image 6" descr="https://test-kimi-img.moonshot.cn/pub/slides/slides_tmpl/image/25-08-06-16:17:05-d29gv0cup1d2ae82kibg.png"/>
          <p:cNvPicPr>
            <a:picLocks noChangeAspect="1"/>
          </p:cNvPicPr>
          <p:nvPr/>
        </p:nvPicPr>
        <p:blipFill>
          <a:blip r:embed="rId6"/>
          <a:stretch>
            <a:fillRect/>
          </a:stretch>
        </p:blipFill>
        <p:spPr>
          <a:xfrm>
            <a:off x="6686550" y="1463040"/>
            <a:ext cx="4612005" cy="3535680"/>
          </a:xfrm>
          <a:prstGeom prst="rect">
            <a:avLst/>
          </a:prstGeom>
        </p:spPr>
      </p:pic>
      <p:pic>
        <p:nvPicPr>
          <p:cNvPr id="10" name="Image 7" descr="https://test-kimi-img.moonshot.cn/pub/slides/slides_tmpl/image/25-08-06-16:17:02-d29guvkup1d2ae82khq0.png"/>
          <p:cNvPicPr>
            <a:picLocks noChangeAspect="1"/>
          </p:cNvPicPr>
          <p:nvPr/>
        </p:nvPicPr>
        <p:blipFill>
          <a:blip r:embed="rId7"/>
          <a:stretch>
            <a:fillRect/>
          </a:stretch>
        </p:blipFill>
        <p:spPr>
          <a:xfrm rot="5400000" flipH="1">
            <a:off x="11033760" y="5330190"/>
            <a:ext cx="1542415" cy="773430"/>
          </a:xfrm>
          <a:prstGeom prst="rect">
            <a:avLst/>
          </a:prstGeom>
        </p:spPr>
      </p:pic>
      <p:pic>
        <p:nvPicPr>
          <p:cNvPr id="11" name="Image 8" descr="https://test-kimi-img.moonshot.cn/pub/slides/slides_tmpl/image/25-08-06-16:17:02-d29guvkup1d2ae82khrg.png"/>
          <p:cNvPicPr>
            <a:picLocks noChangeAspect="1"/>
          </p:cNvPicPr>
          <p:nvPr/>
        </p:nvPicPr>
        <p:blipFill>
          <a:blip r:embed="rId8">
            <a:alphaModFix amt="80000"/>
          </a:blip>
          <a:stretch>
            <a:fillRect/>
          </a:stretch>
        </p:blipFill>
        <p:spPr>
          <a:xfrm flipH="1">
            <a:off x="11418570" y="4875530"/>
            <a:ext cx="553085" cy="553085"/>
          </a:xfrm>
          <a:prstGeom prst="rect">
            <a:avLst/>
          </a:prstGeom>
        </p:spPr>
      </p:pic>
      <p:pic>
        <p:nvPicPr>
          <p:cNvPr id="12" name="Image 9" descr="https://test-kimi-img.moonshot.cn/pub/slides/slides_tmpl/image/25-08-06-16:17:02-d29guvkup1d2ae82khrg.png"/>
          <p:cNvPicPr>
            <a:picLocks noChangeAspect="1"/>
          </p:cNvPicPr>
          <p:nvPr/>
        </p:nvPicPr>
        <p:blipFill>
          <a:blip r:embed="rId8">
            <a:alphaModFix amt="80000"/>
          </a:blip>
          <a:stretch>
            <a:fillRect/>
          </a:stretch>
        </p:blipFill>
        <p:spPr>
          <a:xfrm>
            <a:off x="8890635" y="323850"/>
            <a:ext cx="514985" cy="514985"/>
          </a:xfrm>
          <a:prstGeom prst="rect">
            <a:avLst/>
          </a:prstGeom>
        </p:spPr>
      </p:pic>
      <p:pic>
        <p:nvPicPr>
          <p:cNvPr id="13" name="Image 10" descr="https://test-kimi-img.moonshot.cn/pub/slides/slides_tmpl/image/25-08-06-16:17:02-d29guvkup1d2ae82khrg.png"/>
          <p:cNvPicPr>
            <a:picLocks noChangeAspect="1"/>
          </p:cNvPicPr>
          <p:nvPr/>
        </p:nvPicPr>
        <p:blipFill>
          <a:blip r:embed="rId8">
            <a:alphaModFix amt="80000"/>
          </a:blip>
          <a:stretch>
            <a:fillRect/>
          </a:stretch>
        </p:blipFill>
        <p:spPr>
          <a:xfrm>
            <a:off x="7295515" y="5267325"/>
            <a:ext cx="253365" cy="253365"/>
          </a:xfrm>
          <a:prstGeom prst="rect">
            <a:avLst/>
          </a:prstGeom>
        </p:spPr>
      </p:pic>
      <p:pic>
        <p:nvPicPr>
          <p:cNvPr id="14" name="Image 11" descr="https://test-kimi-img.moonshot.cn/pub/slides/slides_tmpl/image/25-08-06-16:17:02-d29guvkup1d2ae82khu0.png"/>
          <p:cNvPicPr>
            <a:picLocks noChangeAspect="1"/>
          </p:cNvPicPr>
          <p:nvPr/>
        </p:nvPicPr>
        <p:blipFill>
          <a:blip r:embed="rId3"/>
          <a:stretch>
            <a:fillRect/>
          </a:stretch>
        </p:blipFill>
        <p:spPr>
          <a:xfrm rot="19020000" flipH="1" flipV="1">
            <a:off x="11404600" y="2540635"/>
            <a:ext cx="652145" cy="652145"/>
          </a:xfrm>
          <a:prstGeom prst="rect">
            <a:avLst/>
          </a:prstGeom>
        </p:spPr>
      </p:pic>
      <p:pic>
        <p:nvPicPr>
          <p:cNvPr id="15" name="Image 12" descr="https://test-kimi-img.moonshot.cn/pub/slides/slides_tmpl/image/25-08-06-16:17:02-d29guvkup1d2ae82khu0.png"/>
          <p:cNvPicPr>
            <a:picLocks noChangeAspect="1"/>
          </p:cNvPicPr>
          <p:nvPr/>
        </p:nvPicPr>
        <p:blipFill>
          <a:blip r:embed="rId3"/>
          <a:stretch>
            <a:fillRect/>
          </a:stretch>
        </p:blipFill>
        <p:spPr>
          <a:xfrm rot="11100000" flipH="1" flipV="1">
            <a:off x="9935210" y="810260"/>
            <a:ext cx="368935" cy="368935"/>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11-d29gv1sup1d2ae82kikg.png"/>
          <p:cNvPicPr>
            <a:picLocks noChangeAspect="1"/>
          </p:cNvPicPr>
          <p:nvPr/>
        </p:nvPicPr>
        <p:blipFill>
          <a:blip r:embed="rId1">
            <a:alphaModFix amt="60000"/>
          </a:blip>
          <a:stretch>
            <a:fillRect/>
          </a:stretch>
        </p:blipFill>
        <p:spPr>
          <a:xfrm>
            <a:off x="560705" y="3760470"/>
            <a:ext cx="11079480" cy="2085975"/>
          </a:xfrm>
          <a:prstGeom prst="rect">
            <a:avLst/>
          </a:prstGeom>
        </p:spPr>
      </p:pic>
      <p:pic>
        <p:nvPicPr>
          <p:cNvPr id="3" name="Image 1" descr="https://test-kimi-img.moonshot.cn/pub/slides/slides_tmpl/image/25-08-06-16:17:11-d29gv1sup1d2ae82kikg.png"/>
          <p:cNvPicPr>
            <a:picLocks noChangeAspect="1"/>
          </p:cNvPicPr>
          <p:nvPr/>
        </p:nvPicPr>
        <p:blipFill>
          <a:blip r:embed="rId1">
            <a:alphaModFix amt="60000"/>
          </a:blip>
          <a:stretch>
            <a:fillRect/>
          </a:stretch>
        </p:blipFill>
        <p:spPr>
          <a:xfrm>
            <a:off x="560705" y="1328420"/>
            <a:ext cx="11079480" cy="2085975"/>
          </a:xfrm>
          <a:prstGeom prst="rect">
            <a:avLst/>
          </a:prstGeom>
        </p:spPr>
      </p:pic>
      <p:sp>
        <p:nvSpPr>
          <p:cNvPr id="4" name="Text 0"/>
          <p:cNvSpPr/>
          <p:nvPr/>
        </p:nvSpPr>
        <p:spPr>
          <a:xfrm>
            <a:off x="2996565" y="1990090"/>
            <a:ext cx="8214995" cy="355600"/>
          </a:xfrm>
          <a:prstGeom prst="rect">
            <a:avLst/>
          </a:prstGeom>
          <a:noFill/>
        </p:spPr>
        <p:txBody>
          <a:bodyPr wrap="square" lIns="91440" tIns="45720" rIns="91440" bIns="45720" rtlCol="0" anchor="ctr">
            <a:spAutoFit/>
          </a:bodyPr>
          <a:lstStyle/>
          <a:p>
            <a:pPr marL="0" indent="0" algn="just">
              <a:lnSpc>
                <a:spcPct val="150000"/>
              </a:lnSpc>
              <a:buNone/>
            </a:pPr>
            <a:r>
              <a:rPr lang="en-US" sz="1600" dirty="0">
                <a:solidFill>
                  <a:srgbClr val="000000"/>
                </a:solidFill>
                <a:latin typeface="MiSans" pitchFamily="34" charset="-122"/>
                <a:ea typeface="MiSans" pitchFamily="34" charset="-122"/>
                <a:cs typeface="MiSans" pitchFamily="34" charset="-120"/>
              </a:rPr>
              <a:t>大伟在大学期间努力学习，积极参与项目实践，最终成功升职，成为职场上的佼佼者。</a:t>
            </a:r>
            <a:endParaRPr lang="en-US" sz="1600" dirty="0"/>
          </a:p>
        </p:txBody>
      </p:sp>
      <p:sp>
        <p:nvSpPr>
          <p:cNvPr id="5" name="Text 1"/>
          <p:cNvSpPr/>
          <p:nvPr/>
        </p:nvSpPr>
        <p:spPr>
          <a:xfrm>
            <a:off x="2954020" y="1537335"/>
            <a:ext cx="8214995" cy="368300"/>
          </a:xfrm>
          <a:prstGeom prst="rect">
            <a:avLst/>
          </a:prstGeom>
          <a:noFill/>
        </p:spPr>
        <p:txBody>
          <a:bodyPr wrap="square" lIns="91440" tIns="45720" rIns="91440" bIns="45720" rtlCol="0" anchor="ctr">
            <a:spAutoFit/>
          </a:bodyPr>
          <a:lstStyle/>
          <a:p>
            <a:pPr marL="0" indent="0" algn="just">
              <a:lnSpc>
                <a:spcPct val="100000"/>
              </a:lnSpc>
              <a:buNone/>
            </a:pPr>
            <a:r>
              <a:rPr lang="en-US" sz="2400" b="1" dirty="0">
                <a:solidFill>
                  <a:srgbClr val="158011"/>
                </a:solidFill>
                <a:latin typeface="MiSans" pitchFamily="34" charset="-122"/>
                <a:ea typeface="MiSans" pitchFamily="34" charset="-122"/>
                <a:cs typeface="MiSans" pitchFamily="34" charset="-120"/>
              </a:rPr>
              <a:t>大伟的轨迹</a:t>
            </a:r>
            <a:endParaRPr lang="en-US" sz="1600" dirty="0"/>
          </a:p>
        </p:txBody>
      </p:sp>
      <p:sp>
        <p:nvSpPr>
          <p:cNvPr id="6" name="Text 2"/>
          <p:cNvSpPr/>
          <p:nvPr/>
        </p:nvSpPr>
        <p:spPr>
          <a:xfrm>
            <a:off x="3091815" y="4357370"/>
            <a:ext cx="8214995" cy="355600"/>
          </a:xfrm>
          <a:prstGeom prst="rect">
            <a:avLst/>
          </a:prstGeom>
          <a:noFill/>
        </p:spPr>
        <p:txBody>
          <a:bodyPr wrap="square" lIns="91440" tIns="45720" rIns="91440" bIns="45720" rtlCol="0" anchor="ctr">
            <a:spAutoFit/>
          </a:bodyPr>
          <a:lstStyle/>
          <a:p>
            <a:pPr marL="0" indent="0" algn="just">
              <a:lnSpc>
                <a:spcPct val="150000"/>
              </a:lnSpc>
              <a:buNone/>
            </a:pPr>
            <a:r>
              <a:rPr lang="en-US" sz="1600" dirty="0">
                <a:solidFill>
                  <a:srgbClr val="000000"/>
                </a:solidFill>
                <a:latin typeface="MiSans" pitchFamily="34" charset="-122"/>
                <a:ea typeface="MiSans" pitchFamily="34" charset="-122"/>
                <a:cs typeface="MiSans" pitchFamily="34" charset="-120"/>
              </a:rPr>
              <a:t>浩明在大学期间经常迟到，敷衍学习，最终因能力不足被辞退，教训深刻。</a:t>
            </a:r>
            <a:endParaRPr lang="en-US" sz="1600" dirty="0"/>
          </a:p>
        </p:txBody>
      </p:sp>
      <p:sp>
        <p:nvSpPr>
          <p:cNvPr id="7" name="Text 3"/>
          <p:cNvSpPr/>
          <p:nvPr/>
        </p:nvSpPr>
        <p:spPr>
          <a:xfrm>
            <a:off x="3068320" y="3914140"/>
            <a:ext cx="8214995" cy="368300"/>
          </a:xfrm>
          <a:prstGeom prst="rect">
            <a:avLst/>
          </a:prstGeom>
          <a:noFill/>
        </p:spPr>
        <p:txBody>
          <a:bodyPr wrap="square" lIns="91440" tIns="45720" rIns="91440" bIns="45720" rtlCol="0" anchor="ctr">
            <a:spAutoFit/>
          </a:bodyPr>
          <a:lstStyle/>
          <a:p>
            <a:pPr marL="0" indent="0" algn="just">
              <a:lnSpc>
                <a:spcPct val="100000"/>
              </a:lnSpc>
              <a:buNone/>
            </a:pPr>
            <a:r>
              <a:rPr lang="en-US" sz="2400" b="1" dirty="0">
                <a:solidFill>
                  <a:srgbClr val="158011"/>
                </a:solidFill>
                <a:latin typeface="MiSans" pitchFamily="34" charset="-122"/>
                <a:ea typeface="MiSans" pitchFamily="34" charset="-122"/>
                <a:cs typeface="MiSans" pitchFamily="34" charset="-120"/>
              </a:rPr>
              <a:t>浩明的轨迹</a:t>
            </a:r>
            <a:endParaRPr lang="en-US" sz="1600" dirty="0"/>
          </a:p>
        </p:txBody>
      </p:sp>
      <p:sp>
        <p:nvSpPr>
          <p:cNvPr id="8" name="Text 4"/>
          <p:cNvSpPr/>
          <p:nvPr/>
        </p:nvSpPr>
        <p:spPr>
          <a:xfrm>
            <a:off x="582930" y="211455"/>
            <a:ext cx="10151745" cy="482600"/>
          </a:xfrm>
          <a:prstGeom prst="rect">
            <a:avLst/>
          </a:prstGeom>
          <a:noFill/>
        </p:spPr>
        <p:txBody>
          <a:bodyPr wrap="square" lIns="91440" tIns="45720" rIns="91440" bIns="45720" rtlCol="0" anchor="ctr">
            <a:spAutoFit/>
          </a:bodyPr>
          <a:lstStyle/>
          <a:p>
            <a:pPr marL="0" indent="0">
              <a:lnSpc>
                <a:spcPct val="100000"/>
              </a:lnSpc>
              <a:buNone/>
            </a:pPr>
            <a:r>
              <a:rPr lang="en-US" sz="3200" b="1" dirty="0">
                <a:solidFill>
                  <a:srgbClr val="000000"/>
                </a:solidFill>
                <a:latin typeface="MiSans" pitchFamily="34" charset="-122"/>
                <a:ea typeface="MiSans" pitchFamily="34" charset="-122"/>
                <a:cs typeface="MiSans" pitchFamily="34" charset="-120"/>
              </a:rPr>
              <a:t>案例对比</a:t>
            </a:r>
            <a:endParaRPr lang="en-US" sz="1600" dirty="0"/>
          </a:p>
        </p:txBody>
      </p:sp>
      <p:pic>
        <p:nvPicPr>
          <p:cNvPr id="9" name="Image 2" descr="https://test-kimi-img.moonshot.cn/pub/slides/slides_tmpl/image/25-08-06-16:17:12-d29gv24up1d2ae82kimg.png"/>
          <p:cNvPicPr>
            <a:picLocks noChangeAspect="1"/>
          </p:cNvPicPr>
          <p:nvPr/>
        </p:nvPicPr>
        <p:blipFill>
          <a:blip r:embed="rId2"/>
          <a:stretch>
            <a:fillRect/>
          </a:stretch>
        </p:blipFill>
        <p:spPr>
          <a:xfrm>
            <a:off x="900430" y="1518285"/>
            <a:ext cx="1696085" cy="1696085"/>
          </a:xfrm>
          <a:prstGeom prst="rect">
            <a:avLst/>
          </a:prstGeom>
        </p:spPr>
      </p:pic>
      <p:pic>
        <p:nvPicPr>
          <p:cNvPr id="10" name="Image 3" descr="https://test-kimi-img.moonshot.cn/pub/slides/slides_tmpl/image/25-08-06-16:17:12-d29gv24up1d2ae82kimg.png"/>
          <p:cNvPicPr>
            <a:picLocks noChangeAspect="1"/>
          </p:cNvPicPr>
          <p:nvPr/>
        </p:nvPicPr>
        <p:blipFill>
          <a:blip r:embed="rId2"/>
          <a:stretch>
            <a:fillRect/>
          </a:stretch>
        </p:blipFill>
        <p:spPr>
          <a:xfrm>
            <a:off x="900430" y="3976370"/>
            <a:ext cx="1696085" cy="1696085"/>
          </a:xfrm>
          <a:prstGeom prst="rect">
            <a:avLst/>
          </a:prstGeom>
        </p:spPr>
      </p:pic>
      <p:pic>
        <p:nvPicPr>
          <p:cNvPr id="11" name="Image 4" descr="https://test-kimi-img.moonshot.cn/pub/slides/slides_tmpl/image/25-08-06-16:17:11-d29gv1sup1d2ae82kil0.png"/>
          <p:cNvPicPr>
            <a:picLocks noChangeAspect="1"/>
          </p:cNvPicPr>
          <p:nvPr/>
        </p:nvPicPr>
        <p:blipFill>
          <a:blip r:embed="rId3"/>
          <a:stretch>
            <a:fillRect/>
          </a:stretch>
        </p:blipFill>
        <p:spPr>
          <a:xfrm>
            <a:off x="2686050" y="3068955"/>
            <a:ext cx="221615" cy="221615"/>
          </a:xfrm>
          <a:prstGeom prst="rect">
            <a:avLst/>
          </a:prstGeom>
        </p:spPr>
      </p:pic>
      <p:pic>
        <p:nvPicPr>
          <p:cNvPr id="12" name="Image 5" descr="https://test-kimi-img.moonshot.cn/pub/slides/slides_tmpl/image/25-08-06-16:17:11-d29gv1sup1d2ae82kil0.png"/>
          <p:cNvPicPr>
            <a:picLocks noChangeAspect="1"/>
          </p:cNvPicPr>
          <p:nvPr/>
        </p:nvPicPr>
        <p:blipFill>
          <a:blip r:embed="rId3"/>
          <a:stretch>
            <a:fillRect/>
          </a:stretch>
        </p:blipFill>
        <p:spPr>
          <a:xfrm>
            <a:off x="2664460" y="1424305"/>
            <a:ext cx="221615" cy="221615"/>
          </a:xfrm>
          <a:prstGeom prst="rect">
            <a:avLst/>
          </a:prstGeom>
        </p:spPr>
      </p:pic>
      <p:pic>
        <p:nvPicPr>
          <p:cNvPr id="13" name="Image 6" descr="https://test-kimi-img.moonshot.cn/pub/slides/slides_tmpl/image/25-08-06-16:17:11-d29gv1sup1d2ae82kil0.png"/>
          <p:cNvPicPr>
            <a:picLocks noChangeAspect="1"/>
          </p:cNvPicPr>
          <p:nvPr/>
        </p:nvPicPr>
        <p:blipFill>
          <a:blip r:embed="rId3"/>
          <a:stretch>
            <a:fillRect/>
          </a:stretch>
        </p:blipFill>
        <p:spPr>
          <a:xfrm>
            <a:off x="2664460" y="5516245"/>
            <a:ext cx="221615" cy="221615"/>
          </a:xfrm>
          <a:prstGeom prst="rect">
            <a:avLst/>
          </a:prstGeom>
        </p:spPr>
      </p:pic>
      <p:pic>
        <p:nvPicPr>
          <p:cNvPr id="14" name="Image 7" descr="https://test-kimi-img.moonshot.cn/pub/slides/slides_tmpl/image/25-08-06-16:17:11-d29gv1sup1d2ae82kil0.png"/>
          <p:cNvPicPr>
            <a:picLocks noChangeAspect="1"/>
          </p:cNvPicPr>
          <p:nvPr/>
        </p:nvPicPr>
        <p:blipFill>
          <a:blip r:embed="rId3"/>
          <a:stretch>
            <a:fillRect/>
          </a:stretch>
        </p:blipFill>
        <p:spPr>
          <a:xfrm>
            <a:off x="2642870" y="3871595"/>
            <a:ext cx="221615" cy="221615"/>
          </a:xfrm>
          <a:prstGeom prst="rect">
            <a:avLst/>
          </a:prstGeom>
        </p:spPr>
      </p:pic>
      <p:pic>
        <p:nvPicPr>
          <p:cNvPr id="15" name="Image 8" descr="https://test-kimi-img.moonshot.cn/pub/slides/slides_tmpl/image/25-08-06-16:17:03-d29guvsup1d2ae82ki0g.png"/>
          <p:cNvPicPr>
            <a:picLocks noChangeAspect="1"/>
          </p:cNvPicPr>
          <p:nvPr/>
        </p:nvPicPr>
        <p:blipFill>
          <a:blip r:embed="rId4"/>
          <a:stretch>
            <a:fillRect/>
          </a:stretch>
        </p:blipFill>
        <p:spPr>
          <a:xfrm>
            <a:off x="680720" y="883285"/>
            <a:ext cx="5943600" cy="88900"/>
          </a:xfrm>
          <a:prstGeom prst="rect">
            <a:avLst/>
          </a:prstGeom>
        </p:spPr>
      </p:pic>
      <p:pic>
        <p:nvPicPr>
          <p:cNvPr id="16" name="Image 9" descr="https://test-kimi-img.moonshot.cn/pub/slides/slides_tmpl/image/25-08-06-16:17:02-d29guvkup1d2ae82khq0.png"/>
          <p:cNvPicPr>
            <a:picLocks noChangeAspect="1"/>
          </p:cNvPicPr>
          <p:nvPr/>
        </p:nvPicPr>
        <p:blipFill>
          <a:blip r:embed="rId5"/>
          <a:stretch>
            <a:fillRect/>
          </a:stretch>
        </p:blipFill>
        <p:spPr>
          <a:xfrm rot="16200000">
            <a:off x="-284480" y="275590"/>
            <a:ext cx="1076325" cy="539750"/>
          </a:xfrm>
          <a:prstGeom prst="rect">
            <a:avLst/>
          </a:prstGeom>
        </p:spPr>
      </p:pic>
      <p:pic>
        <p:nvPicPr>
          <p:cNvPr id="17" name="Image 10" descr="https://test-kimi-img.moonshot.cn/pub/slides/slides_tmpl/image/25-08-06-16:17:02-d29guvkup1d2ae82khrg.png"/>
          <p:cNvPicPr>
            <a:picLocks noChangeAspect="1"/>
          </p:cNvPicPr>
          <p:nvPr/>
        </p:nvPicPr>
        <p:blipFill>
          <a:blip r:embed="rId6">
            <a:alphaModFix amt="80000"/>
          </a:blip>
          <a:stretch>
            <a:fillRect/>
          </a:stretch>
        </p:blipFill>
        <p:spPr>
          <a:xfrm>
            <a:off x="204470" y="-62865"/>
            <a:ext cx="386080" cy="386080"/>
          </a:xfrm>
          <a:prstGeom prst="rect">
            <a:avLst/>
          </a:prstGeom>
        </p:spPr>
      </p:pic>
      <p:pic>
        <p:nvPicPr>
          <p:cNvPr id="18" name="Image 11" descr="https://test-kimi-img.moonshot.cn/pub/slides/slides_tmpl/image/25-08-06-16:17:02-d29guvkup1d2ae82khu0.png"/>
          <p:cNvPicPr>
            <a:picLocks noChangeAspect="1"/>
          </p:cNvPicPr>
          <p:nvPr/>
        </p:nvPicPr>
        <p:blipFill>
          <a:blip r:embed="rId7"/>
          <a:stretch>
            <a:fillRect/>
          </a:stretch>
        </p:blipFill>
        <p:spPr>
          <a:xfrm rot="19020000">
            <a:off x="9798050" y="311785"/>
            <a:ext cx="656590" cy="656590"/>
          </a:xfrm>
          <a:prstGeom prst="rect">
            <a:avLst/>
          </a:prstGeom>
        </p:spPr>
      </p:pic>
      <p:pic>
        <p:nvPicPr>
          <p:cNvPr id="19" name="Image 12" descr="https://test-kimi-img.moonshot.cn/pub/slides/slides_tmpl/image/25-08-06-16:17:02-d29guvkup1d2ae82khr0.png"/>
          <p:cNvPicPr>
            <a:picLocks noChangeAspect="1"/>
          </p:cNvPicPr>
          <p:nvPr/>
        </p:nvPicPr>
        <p:blipFill>
          <a:blip r:embed="rId8"/>
          <a:stretch>
            <a:fillRect/>
          </a:stretch>
        </p:blipFill>
        <p:spPr>
          <a:xfrm rot="19980000">
            <a:off x="8573770" y="-572135"/>
            <a:ext cx="1540510" cy="1540510"/>
          </a:xfrm>
          <a:prstGeom prst="rect">
            <a:avLst/>
          </a:prstGeom>
        </p:spPr>
      </p:pic>
      <p:pic>
        <p:nvPicPr>
          <p:cNvPr id="20" name="Image 13" descr="https://test-kimi-img.moonshot.cn/pub/slides/slides_tmpl/image/25-08-06-16:17:02-d29guvkup1d2ae82khrg.png"/>
          <p:cNvPicPr>
            <a:picLocks noChangeAspect="1"/>
          </p:cNvPicPr>
          <p:nvPr/>
        </p:nvPicPr>
        <p:blipFill>
          <a:blip r:embed="rId6"/>
          <a:stretch>
            <a:fillRect/>
          </a:stretch>
        </p:blipFill>
        <p:spPr>
          <a:xfrm>
            <a:off x="10734675" y="6439535"/>
            <a:ext cx="791845" cy="791845"/>
          </a:xfrm>
          <a:prstGeom prst="rect">
            <a:avLst/>
          </a:prstGeom>
        </p:spPr>
      </p:pic>
      <p:pic>
        <p:nvPicPr>
          <p:cNvPr id="21" name="Image 14" descr="https://test-kimi-img.moonshot.cn/pub/slides/slides_tmpl/image/25-08-06-16:17:02-d29guvkup1d2ae82khq0.png"/>
          <p:cNvPicPr>
            <a:picLocks noChangeAspect="1"/>
          </p:cNvPicPr>
          <p:nvPr/>
        </p:nvPicPr>
        <p:blipFill>
          <a:blip r:embed="rId5"/>
          <a:stretch>
            <a:fillRect/>
          </a:stretch>
        </p:blipFill>
        <p:spPr>
          <a:xfrm rot="10800000">
            <a:off x="9626600" y="6084570"/>
            <a:ext cx="1542415" cy="77343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3-d29guvsup1d2ae82khv0.png"/>
          <p:cNvPicPr>
            <a:picLocks noChangeAspect="1"/>
          </p:cNvPicPr>
          <p:nvPr/>
        </p:nvPicPr>
        <p:blipFill>
          <a:blip r:embed="rId1">
            <a:alphaModFix amt="40000"/>
          </a:blip>
          <a:stretch>
            <a:fillRect/>
          </a:stretch>
        </p:blipFill>
        <p:spPr>
          <a:xfrm rot="5400000" flipH="1" flipV="1">
            <a:off x="4605020" y="-728980"/>
            <a:ext cx="2981325" cy="12192000"/>
          </a:xfrm>
          <a:prstGeom prst="rect">
            <a:avLst/>
          </a:prstGeom>
        </p:spPr>
      </p:pic>
      <p:pic>
        <p:nvPicPr>
          <p:cNvPr id="3" name="Image 1" descr="https://test-kimi-img.moonshot.cn/pub/slides/slides_tmpl/image/25-08-06-16:17:12-d29gv24up1d2ae82kitg.png"/>
          <p:cNvPicPr>
            <a:picLocks noChangeAspect="1"/>
          </p:cNvPicPr>
          <p:nvPr/>
        </p:nvPicPr>
        <p:blipFill>
          <a:blip r:embed="rId2"/>
          <a:stretch>
            <a:fillRect/>
          </a:stretch>
        </p:blipFill>
        <p:spPr>
          <a:xfrm>
            <a:off x="847725" y="4827905"/>
            <a:ext cx="10556875" cy="1059815"/>
          </a:xfrm>
          <a:prstGeom prst="rect">
            <a:avLst/>
          </a:prstGeom>
        </p:spPr>
      </p:pic>
      <p:pic>
        <p:nvPicPr>
          <p:cNvPr id="4" name="Image 2" descr="https://test-kimi-img.moonshot.cn/pub/slides/slides_tmpl/image/25-08-06-16:17:06-d29gv0kup1d2ae82kic0.jpg"/>
          <p:cNvPicPr>
            <a:picLocks noChangeAspect="1"/>
          </p:cNvPicPr>
          <p:nvPr/>
        </p:nvPicPr>
        <p:blipFill>
          <a:blip r:embed="rId3"/>
          <a:stretch>
            <a:fillRect/>
          </a:stretch>
        </p:blipFill>
        <p:spPr>
          <a:xfrm flipH="1">
            <a:off x="720725" y="4827905"/>
            <a:ext cx="91440" cy="1059815"/>
          </a:xfrm>
          <a:prstGeom prst="rect">
            <a:avLst/>
          </a:prstGeom>
        </p:spPr>
      </p:pic>
      <p:pic>
        <p:nvPicPr>
          <p:cNvPr id="5" name="Image 3" descr="https://test-kimi-img.moonshot.cn/pub/slides/slides_tmpl/image/25-08-06-16:17:12-d29gv24up1d2ae82kitg.png"/>
          <p:cNvPicPr>
            <a:picLocks noChangeAspect="1"/>
          </p:cNvPicPr>
          <p:nvPr/>
        </p:nvPicPr>
        <p:blipFill>
          <a:blip r:embed="rId2"/>
          <a:stretch>
            <a:fillRect/>
          </a:stretch>
        </p:blipFill>
        <p:spPr>
          <a:xfrm>
            <a:off x="847725" y="3660140"/>
            <a:ext cx="10556875" cy="1059815"/>
          </a:xfrm>
          <a:prstGeom prst="rect">
            <a:avLst/>
          </a:prstGeom>
        </p:spPr>
      </p:pic>
      <p:pic>
        <p:nvPicPr>
          <p:cNvPr id="6" name="Image 4" descr="https://test-kimi-img.moonshot.cn/pub/slides/slides_tmpl/image/25-08-06-16:17:06-d29gv0kup1d2ae82kic0.jpg"/>
          <p:cNvPicPr>
            <a:picLocks noChangeAspect="1"/>
          </p:cNvPicPr>
          <p:nvPr/>
        </p:nvPicPr>
        <p:blipFill>
          <a:blip r:embed="rId3"/>
          <a:stretch>
            <a:fillRect/>
          </a:stretch>
        </p:blipFill>
        <p:spPr>
          <a:xfrm flipH="1">
            <a:off x="720725" y="3660140"/>
            <a:ext cx="91440" cy="1059815"/>
          </a:xfrm>
          <a:prstGeom prst="rect">
            <a:avLst/>
          </a:prstGeom>
        </p:spPr>
      </p:pic>
      <p:pic>
        <p:nvPicPr>
          <p:cNvPr id="7" name="Image 5" descr="https://test-kimi-img.moonshot.cn/pub/slides/slides_tmpl/image/25-08-06-16:17:12-d29gv24up1d2ae82kitg.png"/>
          <p:cNvPicPr>
            <a:picLocks noChangeAspect="1"/>
          </p:cNvPicPr>
          <p:nvPr/>
        </p:nvPicPr>
        <p:blipFill>
          <a:blip r:embed="rId2"/>
          <a:stretch>
            <a:fillRect/>
          </a:stretch>
        </p:blipFill>
        <p:spPr>
          <a:xfrm>
            <a:off x="847725" y="2492375"/>
            <a:ext cx="10556875" cy="1059815"/>
          </a:xfrm>
          <a:prstGeom prst="rect">
            <a:avLst/>
          </a:prstGeom>
        </p:spPr>
      </p:pic>
      <p:pic>
        <p:nvPicPr>
          <p:cNvPr id="8" name="Image 6" descr="https://test-kimi-img.moonshot.cn/pub/slides/slides_tmpl/image/25-08-06-16:17:06-d29gv0kup1d2ae82kic0.jpg"/>
          <p:cNvPicPr>
            <a:picLocks noChangeAspect="1"/>
          </p:cNvPicPr>
          <p:nvPr/>
        </p:nvPicPr>
        <p:blipFill>
          <a:blip r:embed="rId3"/>
          <a:stretch>
            <a:fillRect/>
          </a:stretch>
        </p:blipFill>
        <p:spPr>
          <a:xfrm flipH="1">
            <a:off x="720725" y="2492375"/>
            <a:ext cx="91440" cy="1059815"/>
          </a:xfrm>
          <a:prstGeom prst="rect">
            <a:avLst/>
          </a:prstGeom>
        </p:spPr>
      </p:pic>
      <p:pic>
        <p:nvPicPr>
          <p:cNvPr id="9" name="Image 7" descr="https://test-kimi-img.moonshot.cn/pub/slides/slides_tmpl/image/25-08-06-16:17:12-d29gv24up1d2ae82kitg.png"/>
          <p:cNvPicPr>
            <a:picLocks noChangeAspect="1"/>
          </p:cNvPicPr>
          <p:nvPr/>
        </p:nvPicPr>
        <p:blipFill>
          <a:blip r:embed="rId2"/>
          <a:stretch>
            <a:fillRect/>
          </a:stretch>
        </p:blipFill>
        <p:spPr>
          <a:xfrm>
            <a:off x="842645" y="1287780"/>
            <a:ext cx="10556875" cy="1059815"/>
          </a:xfrm>
          <a:prstGeom prst="rect">
            <a:avLst/>
          </a:prstGeom>
        </p:spPr>
      </p:pic>
      <p:sp>
        <p:nvSpPr>
          <p:cNvPr id="10" name="Text 0"/>
          <p:cNvSpPr/>
          <p:nvPr/>
        </p:nvSpPr>
        <p:spPr>
          <a:xfrm>
            <a:off x="895277" y="1670724"/>
            <a:ext cx="10428138" cy="266700"/>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课程学习是大学学业的基础，通过系统的学习，同学们可以掌握专业知识和技能。</a:t>
            </a:r>
            <a:endParaRPr lang="en-US" sz="1600" dirty="0"/>
          </a:p>
        </p:txBody>
      </p:sp>
      <p:sp>
        <p:nvSpPr>
          <p:cNvPr id="11" name="Text 1"/>
          <p:cNvSpPr/>
          <p:nvPr/>
        </p:nvSpPr>
        <p:spPr>
          <a:xfrm>
            <a:off x="895277" y="1372259"/>
            <a:ext cx="10426244" cy="254000"/>
          </a:xfrm>
          <a:prstGeom prst="rect">
            <a:avLst/>
          </a:prstGeom>
          <a:noFill/>
        </p:spPr>
        <p:txBody>
          <a:bodyPr wrap="square" lIns="91440" tIns="45720" rIns="91440" bIns="45720" rtlCol="0" anchor="t">
            <a:spAutoFit/>
          </a:bodyPr>
          <a:lstStyle/>
          <a:p>
            <a:pPr marL="0" indent="0" algn="just">
              <a:lnSpc>
                <a:spcPct val="100000"/>
              </a:lnSpc>
              <a:buNone/>
            </a:pPr>
            <a:r>
              <a:rPr lang="en-US" sz="1600" b="1" dirty="0">
                <a:solidFill>
                  <a:srgbClr val="158011"/>
                </a:solidFill>
                <a:latin typeface="MiSans" pitchFamily="34" charset="-122"/>
                <a:ea typeface="MiSans" pitchFamily="34" charset="-122"/>
                <a:cs typeface="MiSans" pitchFamily="34" charset="-120"/>
              </a:rPr>
              <a:t>课程学习</a:t>
            </a:r>
            <a:endParaRPr lang="en-US" sz="1600" dirty="0"/>
          </a:p>
        </p:txBody>
      </p:sp>
      <p:sp>
        <p:nvSpPr>
          <p:cNvPr id="12" name="Text 2"/>
          <p:cNvSpPr/>
          <p:nvPr/>
        </p:nvSpPr>
        <p:spPr>
          <a:xfrm>
            <a:off x="895277" y="2848118"/>
            <a:ext cx="10428138" cy="266700"/>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学术研究是大学学业的重要组成部分，同学们可以通过参与科研项目，培养创新思维和研究能力。</a:t>
            </a:r>
            <a:endParaRPr lang="en-US" sz="1600" dirty="0"/>
          </a:p>
        </p:txBody>
      </p:sp>
      <p:sp>
        <p:nvSpPr>
          <p:cNvPr id="13" name="Text 3"/>
          <p:cNvSpPr/>
          <p:nvPr/>
        </p:nvSpPr>
        <p:spPr>
          <a:xfrm>
            <a:off x="895277" y="2549700"/>
            <a:ext cx="10426244" cy="254000"/>
          </a:xfrm>
          <a:prstGeom prst="rect">
            <a:avLst/>
          </a:prstGeom>
          <a:noFill/>
        </p:spPr>
        <p:txBody>
          <a:bodyPr wrap="square" lIns="91440" tIns="45720" rIns="91440" bIns="45720" rtlCol="0" anchor="t">
            <a:spAutoFit/>
          </a:bodyPr>
          <a:lstStyle/>
          <a:p>
            <a:pPr marL="0" indent="0" algn="just">
              <a:lnSpc>
                <a:spcPct val="100000"/>
              </a:lnSpc>
              <a:buNone/>
            </a:pPr>
            <a:r>
              <a:rPr lang="en-US" sz="1600" b="1" dirty="0">
                <a:solidFill>
                  <a:srgbClr val="158011"/>
                </a:solidFill>
                <a:latin typeface="MiSans" pitchFamily="34" charset="-122"/>
                <a:ea typeface="MiSans" pitchFamily="34" charset="-122"/>
                <a:cs typeface="MiSans" pitchFamily="34" charset="-120"/>
              </a:rPr>
              <a:t>学术研究</a:t>
            </a:r>
            <a:endParaRPr lang="en-US" sz="1600" dirty="0"/>
          </a:p>
        </p:txBody>
      </p:sp>
      <p:sp>
        <p:nvSpPr>
          <p:cNvPr id="14" name="Text 4"/>
          <p:cNvSpPr/>
          <p:nvPr/>
        </p:nvSpPr>
        <p:spPr>
          <a:xfrm>
            <a:off x="895277" y="4025408"/>
            <a:ext cx="10428138" cy="266700"/>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实践活动将理论与实践相结合，同学们可以通过实习、社团活动等方式，提升实践能力和综合素质。</a:t>
            </a:r>
            <a:endParaRPr lang="en-US" sz="1600" dirty="0"/>
          </a:p>
        </p:txBody>
      </p:sp>
      <p:sp>
        <p:nvSpPr>
          <p:cNvPr id="15" name="Text 5"/>
          <p:cNvSpPr/>
          <p:nvPr/>
        </p:nvSpPr>
        <p:spPr>
          <a:xfrm>
            <a:off x="895277" y="3726990"/>
            <a:ext cx="10426244" cy="254000"/>
          </a:xfrm>
          <a:prstGeom prst="rect">
            <a:avLst/>
          </a:prstGeom>
          <a:noFill/>
        </p:spPr>
        <p:txBody>
          <a:bodyPr wrap="square" lIns="91440" tIns="45720" rIns="91440" bIns="45720" rtlCol="0" anchor="t">
            <a:spAutoFit/>
          </a:bodyPr>
          <a:lstStyle/>
          <a:p>
            <a:pPr marL="0" indent="0" algn="just">
              <a:lnSpc>
                <a:spcPct val="100000"/>
              </a:lnSpc>
              <a:buNone/>
            </a:pPr>
            <a:r>
              <a:rPr lang="en-US" sz="1600" b="1" dirty="0">
                <a:solidFill>
                  <a:srgbClr val="158011"/>
                </a:solidFill>
                <a:latin typeface="MiSans" pitchFamily="34" charset="-122"/>
                <a:ea typeface="MiSans" pitchFamily="34" charset="-122"/>
                <a:cs typeface="MiSans" pitchFamily="34" charset="-120"/>
              </a:rPr>
              <a:t>实践活动</a:t>
            </a:r>
            <a:endParaRPr lang="en-US" sz="1600" dirty="0"/>
          </a:p>
        </p:txBody>
      </p:sp>
      <p:sp>
        <p:nvSpPr>
          <p:cNvPr id="16" name="Text 6"/>
          <p:cNvSpPr/>
          <p:nvPr/>
        </p:nvSpPr>
        <p:spPr>
          <a:xfrm>
            <a:off x="895277" y="5202698"/>
            <a:ext cx="10428138" cy="266700"/>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考核评价是对学业成果的检验，同学们要认真对待每一次考试和评估，及时总结经验教训。</a:t>
            </a:r>
            <a:endParaRPr lang="en-US" sz="1600" dirty="0"/>
          </a:p>
        </p:txBody>
      </p:sp>
      <p:sp>
        <p:nvSpPr>
          <p:cNvPr id="17" name="Text 7"/>
          <p:cNvSpPr/>
          <p:nvPr/>
        </p:nvSpPr>
        <p:spPr>
          <a:xfrm>
            <a:off x="895277" y="4904280"/>
            <a:ext cx="10426244" cy="254000"/>
          </a:xfrm>
          <a:prstGeom prst="rect">
            <a:avLst/>
          </a:prstGeom>
          <a:noFill/>
        </p:spPr>
        <p:txBody>
          <a:bodyPr wrap="square" lIns="91440" tIns="45720" rIns="91440" bIns="45720" rtlCol="0" anchor="t">
            <a:spAutoFit/>
          </a:bodyPr>
          <a:lstStyle/>
          <a:p>
            <a:pPr marL="0" indent="0" algn="just">
              <a:lnSpc>
                <a:spcPct val="100000"/>
              </a:lnSpc>
              <a:buNone/>
            </a:pPr>
            <a:r>
              <a:rPr lang="en-US" sz="1600" b="1" dirty="0">
                <a:solidFill>
                  <a:srgbClr val="158011"/>
                </a:solidFill>
                <a:latin typeface="MiSans" pitchFamily="34" charset="-122"/>
                <a:ea typeface="MiSans" pitchFamily="34" charset="-122"/>
                <a:cs typeface="MiSans" pitchFamily="34" charset="-120"/>
              </a:rPr>
              <a:t>考核评价</a:t>
            </a:r>
            <a:endParaRPr lang="en-US" sz="1600" dirty="0"/>
          </a:p>
        </p:txBody>
      </p:sp>
      <p:sp>
        <p:nvSpPr>
          <p:cNvPr id="18" name="Text 8"/>
          <p:cNvSpPr/>
          <p:nvPr/>
        </p:nvSpPr>
        <p:spPr>
          <a:xfrm>
            <a:off x="582930" y="211455"/>
            <a:ext cx="10151745" cy="482600"/>
          </a:xfrm>
          <a:prstGeom prst="rect">
            <a:avLst/>
          </a:prstGeom>
          <a:noFill/>
        </p:spPr>
        <p:txBody>
          <a:bodyPr wrap="square" lIns="91440" tIns="45720" rIns="91440" bIns="45720" rtlCol="0" anchor="t">
            <a:spAutoFit/>
          </a:bodyPr>
          <a:lstStyle/>
          <a:p>
            <a:pPr marL="0" indent="0" algn="l">
              <a:lnSpc>
                <a:spcPct val="100000"/>
              </a:lnSpc>
              <a:buNone/>
            </a:pPr>
            <a:r>
              <a:rPr lang="en-US" sz="3200" b="1" dirty="0">
                <a:solidFill>
                  <a:srgbClr val="000000"/>
                </a:solidFill>
                <a:latin typeface="MiSans" pitchFamily="34" charset="-122"/>
                <a:ea typeface="MiSans" pitchFamily="34" charset="-122"/>
                <a:cs typeface="MiSans" pitchFamily="34" charset="-120"/>
              </a:rPr>
              <a:t>学业定义四边形</a:t>
            </a:r>
            <a:endParaRPr lang="en-US" sz="1600" dirty="0"/>
          </a:p>
        </p:txBody>
      </p:sp>
      <p:pic>
        <p:nvPicPr>
          <p:cNvPr id="19" name="Image 8" descr="https://test-kimi-img.moonshot.cn/pub/slides/slides_tmpl/image/25-08-06-16:17:06-d29gv0kup1d2ae82kic0.jpg"/>
          <p:cNvPicPr>
            <a:picLocks noChangeAspect="1"/>
          </p:cNvPicPr>
          <p:nvPr/>
        </p:nvPicPr>
        <p:blipFill>
          <a:blip r:embed="rId3"/>
          <a:stretch>
            <a:fillRect/>
          </a:stretch>
        </p:blipFill>
        <p:spPr>
          <a:xfrm flipH="1">
            <a:off x="715645" y="1287780"/>
            <a:ext cx="91440" cy="1059815"/>
          </a:xfrm>
          <a:prstGeom prst="rect">
            <a:avLst/>
          </a:prstGeom>
        </p:spPr>
      </p:pic>
      <p:pic>
        <p:nvPicPr>
          <p:cNvPr id="20" name="Image 9" descr="https://test-kimi-img.moonshot.cn/pub/slides/slides_tmpl/image/25-08-06-16:17:02-d29guvkup1d2ae82khq0.png"/>
          <p:cNvPicPr>
            <a:picLocks noChangeAspect="1"/>
          </p:cNvPicPr>
          <p:nvPr/>
        </p:nvPicPr>
        <p:blipFill>
          <a:blip r:embed="rId4"/>
          <a:stretch>
            <a:fillRect/>
          </a:stretch>
        </p:blipFill>
        <p:spPr>
          <a:xfrm rot="16200000">
            <a:off x="-284480" y="275590"/>
            <a:ext cx="1076325" cy="539750"/>
          </a:xfrm>
          <a:prstGeom prst="rect">
            <a:avLst/>
          </a:prstGeom>
        </p:spPr>
      </p:pic>
      <p:pic>
        <p:nvPicPr>
          <p:cNvPr id="21" name="Image 10" descr="https://test-kimi-img.moonshot.cn/pub/slides/slides_tmpl/image/25-08-06-16:17:02-d29guvkup1d2ae82khrg.png"/>
          <p:cNvPicPr>
            <a:picLocks noChangeAspect="1"/>
          </p:cNvPicPr>
          <p:nvPr/>
        </p:nvPicPr>
        <p:blipFill>
          <a:blip r:embed="rId5">
            <a:alphaModFix amt="80000"/>
          </a:blip>
          <a:stretch>
            <a:fillRect/>
          </a:stretch>
        </p:blipFill>
        <p:spPr>
          <a:xfrm>
            <a:off x="204470" y="-62865"/>
            <a:ext cx="386080" cy="38608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6g.png"/>
          <p:cNvPicPr>
            <a:picLocks noChangeAspect="1"/>
          </p:cNvPicPr>
          <p:nvPr/>
        </p:nvPicPr>
        <p:blipFill>
          <a:blip r:embed="rId1">
            <a:alphaModFix amt="5000"/>
          </a:blip>
          <a:stretch>
            <a:fillRect/>
          </a:stretch>
        </p:blipFill>
        <p:spPr>
          <a:xfrm>
            <a:off x="3647440" y="2155190"/>
            <a:ext cx="4575175" cy="758190"/>
          </a:xfrm>
          <a:prstGeom prst="rect">
            <a:avLst/>
          </a:prstGeom>
        </p:spPr>
      </p:pic>
      <p:pic>
        <p:nvPicPr>
          <p:cNvPr id="3" name="Image 1" descr="https://test-kimi-img.moonshot.cn/pub/slides/slides_tmpl/image/25-08-06-16:17:02-d29guvkup1d2ae82khq0.png"/>
          <p:cNvPicPr>
            <a:picLocks noChangeAspect="1"/>
          </p:cNvPicPr>
          <p:nvPr/>
        </p:nvPicPr>
        <p:blipFill>
          <a:blip r:embed="rId2"/>
          <a:stretch>
            <a:fillRect/>
          </a:stretch>
        </p:blipFill>
        <p:spPr>
          <a:xfrm rot="5400000">
            <a:off x="10502900" y="466725"/>
            <a:ext cx="2249805" cy="1128395"/>
          </a:xfrm>
          <a:prstGeom prst="rect">
            <a:avLst/>
          </a:prstGeom>
        </p:spPr>
      </p:pic>
      <p:pic>
        <p:nvPicPr>
          <p:cNvPr id="4" name="Image 2" descr="https://test-kimi-img.moonshot.cn/pub/slides/slides_tmpl/image/25-08-06-16:17:02-d29guvkup1d2ae82kht0.png"/>
          <p:cNvPicPr>
            <a:picLocks noChangeAspect="1"/>
          </p:cNvPicPr>
          <p:nvPr/>
        </p:nvPicPr>
        <p:blipFill>
          <a:blip r:embed="rId3"/>
          <a:stretch>
            <a:fillRect/>
          </a:stretch>
        </p:blipFill>
        <p:spPr>
          <a:xfrm flipH="1" flipV="1">
            <a:off x="0" y="0"/>
            <a:ext cx="9992360" cy="6731635"/>
          </a:xfrm>
          <a:prstGeom prst="rect">
            <a:avLst/>
          </a:prstGeom>
        </p:spPr>
      </p:pic>
      <p:pic>
        <p:nvPicPr>
          <p:cNvPr id="5" name="Image 3" descr="https://test-kimi-img.moonshot.cn/pub/slides/slides_tmpl/image/25-08-06-16:17:02-d29guvkup1d2ae82khtg.png"/>
          <p:cNvPicPr>
            <a:picLocks noChangeAspect="1"/>
          </p:cNvPicPr>
          <p:nvPr/>
        </p:nvPicPr>
        <p:blipFill>
          <a:blip r:embed="rId4"/>
          <a:stretch>
            <a:fillRect/>
          </a:stretch>
        </p:blipFill>
        <p:spPr>
          <a:xfrm>
            <a:off x="10421620" y="5350510"/>
            <a:ext cx="2008505" cy="1517015"/>
          </a:xfrm>
          <a:prstGeom prst="rect">
            <a:avLst/>
          </a:prstGeom>
        </p:spPr>
      </p:pic>
      <p:sp>
        <p:nvSpPr>
          <p:cNvPr id="6" name="Text 0"/>
          <p:cNvSpPr/>
          <p:nvPr/>
        </p:nvSpPr>
        <p:spPr>
          <a:xfrm>
            <a:off x="2373630" y="4048125"/>
            <a:ext cx="6873875" cy="1214120"/>
          </a:xfrm>
          <a:prstGeom prst="rect">
            <a:avLst/>
          </a:prstGeom>
          <a:noFill/>
        </p:spPr>
        <p:txBody>
          <a:bodyPr wrap="square" lIns="91440" tIns="45720" rIns="91440" bIns="45720" rtlCol="0" anchor="t"/>
          <a:lstStyle/>
          <a:p>
            <a:pPr marL="0" indent="0" algn="ctr">
              <a:lnSpc>
                <a:spcPct val="100000"/>
              </a:lnSpc>
              <a:buNone/>
            </a:pPr>
            <a:r>
              <a:rPr lang="en-US" sz="4400" dirty="0">
                <a:solidFill>
                  <a:srgbClr val="595959"/>
                </a:solidFill>
                <a:latin typeface="MiSans" pitchFamily="34" charset="-122"/>
                <a:ea typeface="MiSans" pitchFamily="34" charset="-122"/>
                <a:cs typeface="MiSans" pitchFamily="34" charset="-120"/>
              </a:rPr>
              <a:t>项目导语与目标</a:t>
            </a:r>
            <a:endParaRPr lang="en-US" sz="1600" dirty="0"/>
          </a:p>
        </p:txBody>
      </p:sp>
      <p:sp>
        <p:nvSpPr>
          <p:cNvPr id="7" name="Text 1"/>
          <p:cNvSpPr/>
          <p:nvPr/>
        </p:nvSpPr>
        <p:spPr>
          <a:xfrm>
            <a:off x="4304665" y="1414145"/>
            <a:ext cx="2804160" cy="2105025"/>
          </a:xfrm>
          <a:prstGeom prst="rect">
            <a:avLst/>
          </a:prstGeom>
          <a:noFill/>
        </p:spPr>
        <p:txBody>
          <a:bodyPr wrap="square" lIns="91440" tIns="45720" rIns="91440" bIns="45720" rtlCol="0" anchor="t">
            <a:spAutoFit/>
          </a:bodyPr>
          <a:lstStyle/>
          <a:p>
            <a:pPr marL="0" indent="0" algn="r">
              <a:lnSpc>
                <a:spcPct val="100000"/>
              </a:lnSpc>
              <a:buNone/>
            </a:pPr>
            <a:r>
              <a:rPr lang="en-US" sz="13800" dirty="0">
                <a:solidFill>
                  <a:srgbClr val="158011"/>
                </a:solidFill>
                <a:latin typeface="MiSans" pitchFamily="34" charset="-122"/>
                <a:ea typeface="MiSans" pitchFamily="34" charset="-122"/>
                <a:cs typeface="MiSans" pitchFamily="34" charset="-120"/>
              </a:rPr>
              <a:t>01</a:t>
            </a:r>
            <a:endParaRPr lang="en-US" sz="1600" dirty="0"/>
          </a:p>
        </p:txBody>
      </p:sp>
      <p:pic>
        <p:nvPicPr>
          <p:cNvPr id="8" name="Image 4" descr="https://test-kimi-img.moonshot.cn/pub/slides/slides_tmpl/image/25-08-06-16:17:02-d29guvkup1d2ae82khrg.png"/>
          <p:cNvPicPr>
            <a:picLocks noChangeAspect="1"/>
          </p:cNvPicPr>
          <p:nvPr/>
        </p:nvPicPr>
        <p:blipFill>
          <a:blip r:embed="rId5"/>
          <a:stretch>
            <a:fillRect/>
          </a:stretch>
        </p:blipFill>
        <p:spPr>
          <a:xfrm rot="20340000">
            <a:off x="9505315" y="1277620"/>
            <a:ext cx="1764665" cy="1764665"/>
          </a:xfrm>
          <a:prstGeom prst="rect">
            <a:avLst/>
          </a:prstGeom>
        </p:spPr>
      </p:pic>
      <p:pic>
        <p:nvPicPr>
          <p:cNvPr id="9" name="Image 5" descr="https://test-kimi-img.moonshot.cn/pub/slides/slides_tmpl/image/25-08-06-16:17:02-d29guvkup1d2ae82khsg.png"/>
          <p:cNvPicPr>
            <a:picLocks noChangeAspect="1"/>
          </p:cNvPicPr>
          <p:nvPr/>
        </p:nvPicPr>
        <p:blipFill>
          <a:blip r:embed="rId6"/>
          <a:stretch>
            <a:fillRect/>
          </a:stretch>
        </p:blipFill>
        <p:spPr>
          <a:xfrm>
            <a:off x="9745345" y="939800"/>
            <a:ext cx="5269865" cy="4725670"/>
          </a:xfrm>
          <a:prstGeom prst="rect">
            <a:avLst/>
          </a:prstGeom>
        </p:spPr>
      </p:pic>
      <p:pic>
        <p:nvPicPr>
          <p:cNvPr id="10" name="Image 6" descr="https://test-kimi-img.moonshot.cn/pub/slides/slides_tmpl/image/25-08-06-16:17:03-d29guvsup1d2ae82ki10.png"/>
          <p:cNvPicPr>
            <a:picLocks noChangeAspect="1"/>
          </p:cNvPicPr>
          <p:nvPr/>
        </p:nvPicPr>
        <p:blipFill>
          <a:blip r:embed="rId7"/>
          <a:stretch>
            <a:fillRect/>
          </a:stretch>
        </p:blipFill>
        <p:spPr>
          <a:xfrm>
            <a:off x="9926320" y="1155065"/>
            <a:ext cx="4900295" cy="4404360"/>
          </a:xfrm>
          <a:prstGeom prst="rect">
            <a:avLst/>
          </a:prstGeom>
        </p:spPr>
      </p:pic>
      <p:pic>
        <p:nvPicPr>
          <p:cNvPr id="11" name="Image 7" descr="https://test-kimi-img.moonshot.cn/pub/slides/slides_tmpl/image/25-08-06-16:17:02-d29guvkup1d2ae82khu0.png"/>
          <p:cNvPicPr>
            <a:picLocks noChangeAspect="1"/>
          </p:cNvPicPr>
          <p:nvPr/>
        </p:nvPicPr>
        <p:blipFill>
          <a:blip r:embed="rId8"/>
          <a:stretch>
            <a:fillRect/>
          </a:stretch>
        </p:blipFill>
        <p:spPr>
          <a:xfrm rot="17760000">
            <a:off x="9298940" y="818515"/>
            <a:ext cx="960755" cy="960755"/>
          </a:xfrm>
          <a:prstGeom prst="rect">
            <a:avLst/>
          </a:prstGeom>
        </p:spPr>
      </p:pic>
      <p:pic>
        <p:nvPicPr>
          <p:cNvPr id="12" name="Image 8" descr="https://test-kimi-img.moonshot.cn/pub/slides/slides_tmpl/image/25-08-06-16:17:03-d29guvsup1d2ae82ki80.png"/>
          <p:cNvPicPr>
            <a:picLocks noChangeAspect="1"/>
          </p:cNvPicPr>
          <p:nvPr/>
        </p:nvPicPr>
        <p:blipFill>
          <a:blip r:embed="rId9"/>
          <a:stretch>
            <a:fillRect/>
          </a:stretch>
        </p:blipFill>
        <p:spPr>
          <a:xfrm flipH="1" flipV="1">
            <a:off x="-514350" y="-751840"/>
            <a:ext cx="12192000" cy="6751955"/>
          </a:xfrm>
          <a:prstGeom prst="rect">
            <a:avLst/>
          </a:prstGeom>
        </p:spPr>
      </p:pic>
      <p:pic>
        <p:nvPicPr>
          <p:cNvPr id="13" name="Image 9" descr="https://test-kimi-img.moonshot.cn/pub/slides/slides_tmpl/image/25-08-06-16:17:03-d29guvsup1d2ae82ki7g.png"/>
          <p:cNvPicPr>
            <a:picLocks noChangeAspect="1"/>
          </p:cNvPicPr>
          <p:nvPr/>
        </p:nvPicPr>
        <p:blipFill>
          <a:blip r:embed="rId10"/>
          <a:stretch>
            <a:fillRect/>
          </a:stretch>
        </p:blipFill>
        <p:spPr>
          <a:xfrm>
            <a:off x="2364105" y="3587115"/>
            <a:ext cx="7286625" cy="117475"/>
          </a:xfrm>
          <a:prstGeom prst="rect">
            <a:avLst/>
          </a:prstGeom>
        </p:spPr>
      </p:pic>
      <p:pic>
        <p:nvPicPr>
          <p:cNvPr id="14" name="Image 10" descr="https://test-kimi-img.moonshot.cn/pub/slides/slides_tmpl/image/25-08-06-16:17:03-d29guvsup1d2ae82ki70.png"/>
          <p:cNvPicPr>
            <a:picLocks noChangeAspect="1"/>
          </p:cNvPicPr>
          <p:nvPr/>
        </p:nvPicPr>
        <p:blipFill>
          <a:blip r:embed="rId11"/>
          <a:stretch>
            <a:fillRect/>
          </a:stretch>
        </p:blipFill>
        <p:spPr>
          <a:xfrm flipH="1" flipV="1">
            <a:off x="-34290" y="-503555"/>
            <a:ext cx="2386965" cy="2095500"/>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12-d29gv24up1d2ae82kiq0.png"/>
          <p:cNvPicPr>
            <a:picLocks noChangeAspect="1"/>
          </p:cNvPicPr>
          <p:nvPr/>
        </p:nvPicPr>
        <p:blipFill>
          <a:blip r:embed="rId1"/>
          <a:stretch>
            <a:fillRect/>
          </a:stretch>
        </p:blipFill>
        <p:spPr>
          <a:xfrm>
            <a:off x="1349375" y="4881880"/>
            <a:ext cx="8466455" cy="1220470"/>
          </a:xfrm>
          <a:prstGeom prst="rect">
            <a:avLst/>
          </a:prstGeom>
        </p:spPr>
      </p:pic>
      <p:pic>
        <p:nvPicPr>
          <p:cNvPr id="3" name="Image 1" descr="https://test-kimi-img.moonshot.cn/pub/slides/slides_tmpl/image/25-08-06-16:17:12-d29gv24up1d2ae82kiq0.png"/>
          <p:cNvPicPr>
            <a:picLocks noChangeAspect="1"/>
          </p:cNvPicPr>
          <p:nvPr/>
        </p:nvPicPr>
        <p:blipFill>
          <a:blip r:embed="rId1"/>
          <a:stretch>
            <a:fillRect/>
          </a:stretch>
        </p:blipFill>
        <p:spPr>
          <a:xfrm flipH="1">
            <a:off x="2463165" y="3187065"/>
            <a:ext cx="8466455" cy="1220470"/>
          </a:xfrm>
          <a:prstGeom prst="rect">
            <a:avLst/>
          </a:prstGeom>
        </p:spPr>
      </p:pic>
      <p:pic>
        <p:nvPicPr>
          <p:cNvPr id="4" name="Image 2" descr="https://test-kimi-img.moonshot.cn/pub/slides/slides_tmpl/image/25-08-06-16:17:12-d29gv24up1d2ae82kiq0.png"/>
          <p:cNvPicPr>
            <a:picLocks noChangeAspect="1"/>
          </p:cNvPicPr>
          <p:nvPr/>
        </p:nvPicPr>
        <p:blipFill>
          <a:blip r:embed="rId1"/>
          <a:stretch>
            <a:fillRect/>
          </a:stretch>
        </p:blipFill>
        <p:spPr>
          <a:xfrm>
            <a:off x="1349375" y="1498600"/>
            <a:ext cx="8466455" cy="1220470"/>
          </a:xfrm>
          <a:prstGeom prst="rect">
            <a:avLst/>
          </a:prstGeom>
        </p:spPr>
      </p:pic>
      <p:pic>
        <p:nvPicPr>
          <p:cNvPr id="5" name="Image 3" descr="https://test-kimi-img.moonshot.cn/pub/slides/slides_tmpl/image/25-08-06-16:17:12-d29gv24up1d2ae82kir0.png"/>
          <p:cNvPicPr>
            <a:picLocks noChangeAspect="1"/>
          </p:cNvPicPr>
          <p:nvPr/>
        </p:nvPicPr>
        <p:blipFill>
          <a:blip r:embed="rId2"/>
          <a:stretch>
            <a:fillRect/>
          </a:stretch>
        </p:blipFill>
        <p:spPr>
          <a:xfrm>
            <a:off x="796290" y="1409700"/>
            <a:ext cx="1583690" cy="1426845"/>
          </a:xfrm>
          <a:prstGeom prst="rect">
            <a:avLst/>
          </a:prstGeom>
        </p:spPr>
      </p:pic>
      <p:sp>
        <p:nvSpPr>
          <p:cNvPr id="6" name="Text 0"/>
          <p:cNvSpPr/>
          <p:nvPr/>
        </p:nvSpPr>
        <p:spPr>
          <a:xfrm>
            <a:off x="933450" y="1698625"/>
            <a:ext cx="1232535" cy="1058545"/>
          </a:xfrm>
          <a:prstGeom prst="rect">
            <a:avLst/>
          </a:prstGeom>
          <a:noFill/>
        </p:spPr>
        <p:txBody>
          <a:bodyPr wrap="square" lIns="91440" tIns="45720" rIns="91440" bIns="45720" rtlCol="0" anchor="ctr"/>
          <a:lstStyle/>
          <a:p>
            <a:pPr marL="0" indent="0" algn="ctr">
              <a:lnSpc>
                <a:spcPct val="100000"/>
              </a:lnSpc>
              <a:buNone/>
            </a:pPr>
            <a:r>
              <a:rPr lang="en-US" sz="5500" b="1" dirty="0">
                <a:solidFill>
                  <a:srgbClr val="158011"/>
                </a:solidFill>
                <a:latin typeface="MiSans" pitchFamily="34" charset="-122"/>
                <a:ea typeface="MiSans" pitchFamily="34" charset="-122"/>
                <a:cs typeface="MiSans" pitchFamily="34" charset="-120"/>
              </a:rPr>
              <a:t>01</a:t>
            </a:r>
            <a:endParaRPr lang="en-US" sz="1600" dirty="0"/>
          </a:p>
        </p:txBody>
      </p:sp>
      <p:pic>
        <p:nvPicPr>
          <p:cNvPr id="7" name="Image 4" descr="https://test-kimi-img.moonshot.cn/pub/slides/slides_tmpl/image/25-08-06-16:17:12-d29gv24up1d2ae82kir0.png"/>
          <p:cNvPicPr>
            <a:picLocks noChangeAspect="1"/>
          </p:cNvPicPr>
          <p:nvPr/>
        </p:nvPicPr>
        <p:blipFill>
          <a:blip r:embed="rId2"/>
          <a:stretch>
            <a:fillRect/>
          </a:stretch>
        </p:blipFill>
        <p:spPr>
          <a:xfrm>
            <a:off x="9903460" y="3075305"/>
            <a:ext cx="1583690" cy="1426845"/>
          </a:xfrm>
          <a:prstGeom prst="rect">
            <a:avLst/>
          </a:prstGeom>
        </p:spPr>
      </p:pic>
      <p:sp>
        <p:nvSpPr>
          <p:cNvPr id="8" name="Text 1"/>
          <p:cNvSpPr/>
          <p:nvPr/>
        </p:nvSpPr>
        <p:spPr>
          <a:xfrm>
            <a:off x="2461895" y="1654175"/>
            <a:ext cx="6985635" cy="266700"/>
          </a:xfrm>
          <a:prstGeom prst="rect">
            <a:avLst/>
          </a:prstGeom>
          <a:noFill/>
        </p:spPr>
        <p:txBody>
          <a:bodyPr wrap="square" lIns="91440" tIns="45720" rIns="91440" bIns="45720" rtlCol="0" anchor="ctr">
            <a:spAutoFit/>
          </a:bodyPr>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学业规划可以帮助同学们合理安排学习时间，培养自律精神，提高学习效率。</a:t>
            </a:r>
            <a:endParaRPr lang="en-US" sz="1600" dirty="0"/>
          </a:p>
        </p:txBody>
      </p:sp>
      <p:sp>
        <p:nvSpPr>
          <p:cNvPr id="9" name="Text 2"/>
          <p:cNvSpPr/>
          <p:nvPr/>
        </p:nvSpPr>
        <p:spPr>
          <a:xfrm>
            <a:off x="2461895" y="1151890"/>
            <a:ext cx="6983730" cy="311150"/>
          </a:xfrm>
          <a:prstGeom prst="rect">
            <a:avLst/>
          </a:prstGeom>
          <a:noFill/>
        </p:spPr>
        <p:txBody>
          <a:bodyPr wrap="square" lIns="91440" tIns="45720" rIns="91440" bIns="45720" rtlCol="0" anchor="ctr">
            <a:spAutoFit/>
          </a:bodyPr>
          <a:lstStyle/>
          <a:p>
            <a:pPr marL="0" indent="0" algn="l">
              <a:lnSpc>
                <a:spcPct val="100000"/>
              </a:lnSpc>
              <a:buNone/>
            </a:pPr>
            <a:r>
              <a:rPr lang="en-US" sz="2000" dirty="0">
                <a:solidFill>
                  <a:srgbClr val="158011"/>
                </a:solidFill>
                <a:latin typeface="MiSans" pitchFamily="34" charset="-122"/>
                <a:ea typeface="MiSans" pitchFamily="34" charset="-122"/>
                <a:cs typeface="MiSans" pitchFamily="34" charset="-120"/>
              </a:rPr>
              <a:t>自我约束</a:t>
            </a:r>
            <a:endParaRPr lang="en-US" sz="1600" dirty="0"/>
          </a:p>
        </p:txBody>
      </p:sp>
      <p:sp>
        <p:nvSpPr>
          <p:cNvPr id="10" name="Text 3"/>
          <p:cNvSpPr/>
          <p:nvPr/>
        </p:nvSpPr>
        <p:spPr>
          <a:xfrm>
            <a:off x="10155555" y="3302635"/>
            <a:ext cx="1072515" cy="839788"/>
          </a:xfrm>
          <a:prstGeom prst="rect">
            <a:avLst/>
          </a:prstGeom>
          <a:noFill/>
        </p:spPr>
        <p:txBody>
          <a:bodyPr wrap="square" lIns="91440" tIns="45720" rIns="91440" bIns="45720" rtlCol="0" anchor="ctr">
            <a:spAutoFit/>
          </a:bodyPr>
          <a:lstStyle/>
          <a:p>
            <a:pPr marL="0" indent="0" algn="ctr">
              <a:lnSpc>
                <a:spcPct val="100000"/>
              </a:lnSpc>
              <a:buNone/>
            </a:pPr>
            <a:r>
              <a:rPr lang="en-US" sz="5500" b="1" dirty="0">
                <a:solidFill>
                  <a:srgbClr val="158011"/>
                </a:solidFill>
                <a:latin typeface="MiSans" pitchFamily="34" charset="-122"/>
                <a:ea typeface="MiSans" pitchFamily="34" charset="-122"/>
                <a:cs typeface="MiSans" pitchFamily="34" charset="-120"/>
              </a:rPr>
              <a:t>02</a:t>
            </a:r>
            <a:endParaRPr lang="en-US" sz="1600" dirty="0"/>
          </a:p>
        </p:txBody>
      </p:sp>
      <p:sp>
        <p:nvSpPr>
          <p:cNvPr id="11" name="Text 4"/>
          <p:cNvSpPr/>
          <p:nvPr/>
        </p:nvSpPr>
        <p:spPr>
          <a:xfrm>
            <a:off x="2830195" y="3324860"/>
            <a:ext cx="6985635" cy="266700"/>
          </a:xfrm>
          <a:prstGeom prst="rect">
            <a:avLst/>
          </a:prstGeom>
          <a:noFill/>
        </p:spPr>
        <p:txBody>
          <a:bodyPr wrap="square" lIns="91440" tIns="45720" rIns="91440" bIns="45720" rtlCol="0" anchor="ctr">
            <a:spAutoFit/>
          </a:bodyPr>
          <a:lstStyle/>
          <a:p>
            <a:pPr marL="0" indent="0" algn="r">
              <a:lnSpc>
                <a:spcPct val="130000"/>
              </a:lnSpc>
              <a:buNone/>
            </a:pPr>
            <a:r>
              <a:rPr lang="en-US" sz="1400" dirty="0">
                <a:solidFill>
                  <a:srgbClr val="000000"/>
                </a:solidFill>
                <a:latin typeface="MiSans" pitchFamily="34" charset="-122"/>
                <a:ea typeface="MiSans" pitchFamily="34" charset="-122"/>
                <a:cs typeface="MiSans" pitchFamily="34" charset="-120"/>
              </a:rPr>
              <a:t>通过制定学业规划，同学们可以明确学习目标，主动学习，提升自主学习能力。</a:t>
            </a:r>
            <a:endParaRPr lang="en-US" sz="1600" dirty="0"/>
          </a:p>
        </p:txBody>
      </p:sp>
      <p:pic>
        <p:nvPicPr>
          <p:cNvPr id="12" name="Image 5" descr="https://test-kimi-img.moonshot.cn/pub/slides/slides_tmpl/image/25-08-06-16:17:12-d29gv24up1d2ae82kir0.png"/>
          <p:cNvPicPr>
            <a:picLocks noChangeAspect="1"/>
          </p:cNvPicPr>
          <p:nvPr/>
        </p:nvPicPr>
        <p:blipFill>
          <a:blip r:embed="rId2"/>
          <a:stretch>
            <a:fillRect/>
          </a:stretch>
        </p:blipFill>
        <p:spPr>
          <a:xfrm>
            <a:off x="840740" y="4779010"/>
            <a:ext cx="1583690" cy="1426845"/>
          </a:xfrm>
          <a:prstGeom prst="rect">
            <a:avLst/>
          </a:prstGeom>
        </p:spPr>
      </p:pic>
      <p:sp>
        <p:nvSpPr>
          <p:cNvPr id="13" name="Text 5"/>
          <p:cNvSpPr/>
          <p:nvPr/>
        </p:nvSpPr>
        <p:spPr>
          <a:xfrm>
            <a:off x="2832100" y="2822575"/>
            <a:ext cx="6983730" cy="311150"/>
          </a:xfrm>
          <a:prstGeom prst="rect">
            <a:avLst/>
          </a:prstGeom>
          <a:noFill/>
        </p:spPr>
        <p:txBody>
          <a:bodyPr wrap="square" lIns="91440" tIns="45720" rIns="91440" bIns="45720" rtlCol="0" anchor="ctr">
            <a:spAutoFit/>
          </a:bodyPr>
          <a:lstStyle/>
          <a:p>
            <a:pPr marL="0" indent="0" algn="r">
              <a:lnSpc>
                <a:spcPct val="100000"/>
              </a:lnSpc>
              <a:buNone/>
            </a:pPr>
            <a:r>
              <a:rPr lang="en-US" sz="2000" dirty="0">
                <a:solidFill>
                  <a:srgbClr val="158011"/>
                </a:solidFill>
                <a:latin typeface="MiSans" pitchFamily="34" charset="-122"/>
                <a:ea typeface="MiSans" pitchFamily="34" charset="-122"/>
                <a:cs typeface="MiSans" pitchFamily="34" charset="-120"/>
              </a:rPr>
              <a:t>主动学习</a:t>
            </a:r>
            <a:endParaRPr lang="en-US" sz="1600" dirty="0"/>
          </a:p>
        </p:txBody>
      </p:sp>
      <p:sp>
        <p:nvSpPr>
          <p:cNvPr id="14" name="Text 6"/>
          <p:cNvSpPr/>
          <p:nvPr/>
        </p:nvSpPr>
        <p:spPr>
          <a:xfrm>
            <a:off x="1076325" y="5008880"/>
            <a:ext cx="1072515" cy="839788"/>
          </a:xfrm>
          <a:prstGeom prst="rect">
            <a:avLst/>
          </a:prstGeom>
          <a:noFill/>
        </p:spPr>
        <p:txBody>
          <a:bodyPr wrap="square" lIns="91440" tIns="45720" rIns="91440" bIns="45720" rtlCol="0" anchor="ctr">
            <a:spAutoFit/>
          </a:bodyPr>
          <a:lstStyle/>
          <a:p>
            <a:pPr marL="0" indent="0" algn="ctr">
              <a:lnSpc>
                <a:spcPct val="100000"/>
              </a:lnSpc>
              <a:buNone/>
            </a:pPr>
            <a:r>
              <a:rPr lang="en-US" sz="5500" b="1" dirty="0">
                <a:solidFill>
                  <a:srgbClr val="158011"/>
                </a:solidFill>
                <a:latin typeface="MiSans" pitchFamily="34" charset="-122"/>
                <a:ea typeface="MiSans" pitchFamily="34" charset="-122"/>
                <a:cs typeface="MiSans" pitchFamily="34" charset="-120"/>
              </a:rPr>
              <a:t>03</a:t>
            </a:r>
            <a:endParaRPr lang="en-US" sz="1600" dirty="0"/>
          </a:p>
        </p:txBody>
      </p:sp>
      <p:sp>
        <p:nvSpPr>
          <p:cNvPr id="15" name="Text 7"/>
          <p:cNvSpPr/>
          <p:nvPr/>
        </p:nvSpPr>
        <p:spPr>
          <a:xfrm>
            <a:off x="2461895" y="4995545"/>
            <a:ext cx="6985635" cy="533400"/>
          </a:xfrm>
          <a:prstGeom prst="rect">
            <a:avLst/>
          </a:prstGeom>
          <a:noFill/>
        </p:spPr>
        <p:txBody>
          <a:bodyPr wrap="square" lIns="91440" tIns="45720" rIns="91440" bIns="45720" rtlCol="0" anchor="ctr">
            <a:spAutoFit/>
          </a:bodyPr>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学业规划是一个不断反思和改进的过程，同学们可以通过规划，发现自己的不足，不断完善自己。</a:t>
            </a:r>
            <a:endParaRPr lang="en-US" sz="1600" dirty="0"/>
          </a:p>
        </p:txBody>
      </p:sp>
      <p:sp>
        <p:nvSpPr>
          <p:cNvPr id="16" name="Text 8"/>
          <p:cNvSpPr/>
          <p:nvPr/>
        </p:nvSpPr>
        <p:spPr>
          <a:xfrm>
            <a:off x="2461895" y="4493260"/>
            <a:ext cx="6983730" cy="311150"/>
          </a:xfrm>
          <a:prstGeom prst="rect">
            <a:avLst/>
          </a:prstGeom>
          <a:noFill/>
        </p:spPr>
        <p:txBody>
          <a:bodyPr wrap="square" lIns="91440" tIns="45720" rIns="91440" bIns="45720" rtlCol="0" anchor="ctr">
            <a:spAutoFit/>
          </a:bodyPr>
          <a:lstStyle/>
          <a:p>
            <a:pPr marL="0" indent="0" algn="l">
              <a:lnSpc>
                <a:spcPct val="100000"/>
              </a:lnSpc>
              <a:buNone/>
            </a:pPr>
            <a:r>
              <a:rPr lang="en-US" sz="2000" dirty="0">
                <a:solidFill>
                  <a:srgbClr val="158011"/>
                </a:solidFill>
                <a:latin typeface="MiSans" pitchFamily="34" charset="-122"/>
                <a:ea typeface="MiSans" pitchFamily="34" charset="-122"/>
                <a:cs typeface="MiSans" pitchFamily="34" charset="-120"/>
              </a:rPr>
              <a:t>自我完善</a:t>
            </a:r>
            <a:endParaRPr lang="en-US" sz="1600" dirty="0"/>
          </a:p>
        </p:txBody>
      </p:sp>
      <p:sp>
        <p:nvSpPr>
          <p:cNvPr id="17" name="Text 9"/>
          <p:cNvSpPr/>
          <p:nvPr/>
        </p:nvSpPr>
        <p:spPr>
          <a:xfrm>
            <a:off x="582930" y="211455"/>
            <a:ext cx="10151745" cy="482600"/>
          </a:xfrm>
          <a:prstGeom prst="rect">
            <a:avLst/>
          </a:prstGeom>
          <a:noFill/>
        </p:spPr>
        <p:txBody>
          <a:bodyPr wrap="square" lIns="91440" tIns="45720" rIns="91440" bIns="45720" rtlCol="0" anchor="ctr">
            <a:spAutoFit/>
          </a:bodyPr>
          <a:lstStyle/>
          <a:p>
            <a:pPr marL="0" indent="0">
              <a:lnSpc>
                <a:spcPct val="100000"/>
              </a:lnSpc>
              <a:buNone/>
            </a:pPr>
            <a:r>
              <a:rPr lang="en-US" sz="3200" b="1" dirty="0">
                <a:solidFill>
                  <a:srgbClr val="000000"/>
                </a:solidFill>
                <a:latin typeface="MiSans" pitchFamily="34" charset="-122"/>
                <a:ea typeface="MiSans" pitchFamily="34" charset="-122"/>
                <a:cs typeface="MiSans" pitchFamily="34" charset="-120"/>
              </a:rPr>
              <a:t>学业规划作用</a:t>
            </a:r>
            <a:endParaRPr lang="en-US" sz="1600" dirty="0"/>
          </a:p>
        </p:txBody>
      </p:sp>
      <p:pic>
        <p:nvPicPr>
          <p:cNvPr id="18" name="Image 6" descr="https://test-kimi-img.moonshot.cn/pub/slides/slides_tmpl/image/25-08-06-16:17:02-d29guvkup1d2ae82khq0.png"/>
          <p:cNvPicPr>
            <a:picLocks noChangeAspect="1"/>
          </p:cNvPicPr>
          <p:nvPr/>
        </p:nvPicPr>
        <p:blipFill>
          <a:blip r:embed="rId3"/>
          <a:stretch>
            <a:fillRect/>
          </a:stretch>
        </p:blipFill>
        <p:spPr>
          <a:xfrm rot="16200000">
            <a:off x="-284480" y="275590"/>
            <a:ext cx="1076325" cy="539750"/>
          </a:xfrm>
          <a:prstGeom prst="rect">
            <a:avLst/>
          </a:prstGeom>
        </p:spPr>
      </p:pic>
      <p:pic>
        <p:nvPicPr>
          <p:cNvPr id="19" name="Image 7" descr="https://test-kimi-img.moonshot.cn/pub/slides/slides_tmpl/image/25-08-06-16:17:02-d29guvkup1d2ae82khrg.png"/>
          <p:cNvPicPr>
            <a:picLocks noChangeAspect="1"/>
          </p:cNvPicPr>
          <p:nvPr/>
        </p:nvPicPr>
        <p:blipFill>
          <a:blip r:embed="rId4">
            <a:alphaModFix amt="80000"/>
          </a:blip>
          <a:stretch>
            <a:fillRect/>
          </a:stretch>
        </p:blipFill>
        <p:spPr>
          <a:xfrm>
            <a:off x="204470" y="-62865"/>
            <a:ext cx="386080" cy="386080"/>
          </a:xfrm>
          <a:prstGeom prst="rect">
            <a:avLst/>
          </a:prstGeom>
        </p:spPr>
      </p:pic>
      <p:pic>
        <p:nvPicPr>
          <p:cNvPr id="20" name="Image 8" descr="https://test-kimi-img.moonshot.cn/pub/slides/slides_tmpl/image/25-08-06-16:17:02-d29guvkup1d2ae82khrg.png"/>
          <p:cNvPicPr>
            <a:picLocks noChangeAspect="1"/>
          </p:cNvPicPr>
          <p:nvPr/>
        </p:nvPicPr>
        <p:blipFill>
          <a:blip r:embed="rId4"/>
          <a:stretch>
            <a:fillRect/>
          </a:stretch>
        </p:blipFill>
        <p:spPr>
          <a:xfrm>
            <a:off x="11467465" y="6457315"/>
            <a:ext cx="791845" cy="791845"/>
          </a:xfrm>
          <a:prstGeom prst="rect">
            <a:avLst/>
          </a:prstGeom>
        </p:spPr>
      </p:pic>
      <p:pic>
        <p:nvPicPr>
          <p:cNvPr id="21" name="Image 9" descr="https://test-kimi-img.moonshot.cn/pub/slides/slides_tmpl/image/25-08-06-16:17:02-d29guvkup1d2ae82khq0.png"/>
          <p:cNvPicPr>
            <a:picLocks noChangeAspect="1"/>
          </p:cNvPicPr>
          <p:nvPr/>
        </p:nvPicPr>
        <p:blipFill>
          <a:blip r:embed="rId3"/>
          <a:stretch>
            <a:fillRect/>
          </a:stretch>
        </p:blipFill>
        <p:spPr>
          <a:xfrm rot="10800000">
            <a:off x="10359390" y="6102350"/>
            <a:ext cx="1542415" cy="773430"/>
          </a:xfrm>
          <a:prstGeom prst="rect">
            <a:avLst/>
          </a:prstGeom>
        </p:spPr>
      </p:pic>
      <p:pic>
        <p:nvPicPr>
          <p:cNvPr id="22" name="Image 10" descr="https://test-kimi-img.moonshot.cn/pub/slides/slides_tmpl/image/25-08-06-16:17:02-d29guvkup1d2ae82khu0.png"/>
          <p:cNvPicPr>
            <a:picLocks noChangeAspect="1"/>
          </p:cNvPicPr>
          <p:nvPr/>
        </p:nvPicPr>
        <p:blipFill>
          <a:blip r:embed="rId5"/>
          <a:stretch>
            <a:fillRect/>
          </a:stretch>
        </p:blipFill>
        <p:spPr>
          <a:xfrm rot="19020000">
            <a:off x="10668000" y="1257935"/>
            <a:ext cx="515620" cy="515620"/>
          </a:xfrm>
          <a:prstGeom prst="rect">
            <a:avLst/>
          </a:prstGeom>
        </p:spPr>
      </p:pic>
      <p:pic>
        <p:nvPicPr>
          <p:cNvPr id="23" name="Image 11" descr="https://test-kimi-img.moonshot.cn/pub/slides/slides_tmpl/image/25-08-06-16:17:02-d29guvkup1d2ae82khrg.png"/>
          <p:cNvPicPr>
            <a:picLocks noChangeAspect="1"/>
          </p:cNvPicPr>
          <p:nvPr/>
        </p:nvPicPr>
        <p:blipFill>
          <a:blip r:embed="rId4">
            <a:alphaModFix amt="80000"/>
          </a:blip>
          <a:stretch>
            <a:fillRect/>
          </a:stretch>
        </p:blipFill>
        <p:spPr>
          <a:xfrm>
            <a:off x="1787525" y="3957320"/>
            <a:ext cx="253365" cy="253365"/>
          </a:xfrm>
          <a:prstGeom prst="rect">
            <a:avLst/>
          </a:prstGeom>
        </p:spPr>
      </p:pic>
      <p:pic>
        <p:nvPicPr>
          <p:cNvPr id="24" name="Image 12" descr="https://test-kimi-img.moonshot.cn/pub/slides/slides_tmpl/image/25-08-06-16:17:02-d29guvkup1d2ae82khrg.png"/>
          <p:cNvPicPr>
            <a:picLocks noChangeAspect="1"/>
          </p:cNvPicPr>
          <p:nvPr/>
        </p:nvPicPr>
        <p:blipFill>
          <a:blip r:embed="rId4">
            <a:alphaModFix amt="80000"/>
          </a:blip>
          <a:stretch>
            <a:fillRect/>
          </a:stretch>
        </p:blipFill>
        <p:spPr>
          <a:xfrm>
            <a:off x="541020" y="2988945"/>
            <a:ext cx="440055" cy="440055"/>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913424" y="1832042"/>
            <a:ext cx="5336089" cy="2147727"/>
          </a:xfrm>
          <a:prstGeom prst="rect">
            <a:avLst/>
          </a:prstGeom>
          <a:noFill/>
        </p:spPr>
        <p:txBody>
          <a:bodyPr wrap="square" lIns="91440" tIns="45720" rIns="91440" bIns="45720" rtlCol="0" anchor="t"/>
          <a:lstStyle/>
          <a:p>
            <a:pPr marL="0" indent="0" algn="just">
              <a:lnSpc>
                <a:spcPct val="200000"/>
              </a:lnSpc>
              <a:buNone/>
            </a:pPr>
            <a:r>
              <a:rPr lang="en-US" sz="2000" dirty="0">
                <a:solidFill>
                  <a:srgbClr val="000000"/>
                </a:solidFill>
                <a:latin typeface="宋体" charset="0"/>
                <a:ea typeface="宋体" pitchFamily="2" charset="-122"/>
                <a:cs typeface="宋体" pitchFamily="34" charset="-120"/>
              </a:rPr>
              <a:t>职业是指个人在社会中从事的、需要一定专业知识或技能，并以此作为主要生活来源的、相对稳定的社会分工工作。</a:t>
            </a:r>
            <a:endParaRPr lang="en-US" sz="1600" dirty="0"/>
          </a:p>
        </p:txBody>
      </p:sp>
      <p:sp>
        <p:nvSpPr>
          <p:cNvPr id="3" name="Text 1"/>
          <p:cNvSpPr/>
          <p:nvPr/>
        </p:nvSpPr>
        <p:spPr>
          <a:xfrm>
            <a:off x="582930" y="211455"/>
            <a:ext cx="10151745" cy="482600"/>
          </a:xfrm>
          <a:prstGeom prst="rect">
            <a:avLst/>
          </a:prstGeom>
          <a:noFill/>
        </p:spPr>
        <p:txBody>
          <a:bodyPr wrap="square" lIns="91440" tIns="45720" rIns="91440" bIns="45720" rtlCol="0" anchor="t">
            <a:spAutoFit/>
          </a:bodyPr>
          <a:lstStyle/>
          <a:p>
            <a:pPr marL="0" indent="0">
              <a:lnSpc>
                <a:spcPct val="100000"/>
              </a:lnSpc>
              <a:buNone/>
            </a:pPr>
            <a:r>
              <a:rPr lang="en-US" sz="3200" b="1" dirty="0">
                <a:solidFill>
                  <a:srgbClr val="000000"/>
                </a:solidFill>
                <a:latin typeface="MiSans" pitchFamily="34" charset="-122"/>
                <a:ea typeface="MiSans" pitchFamily="34" charset="-122"/>
                <a:cs typeface="MiSans" pitchFamily="34" charset="-120"/>
              </a:rPr>
              <a:t>认识职业</a:t>
            </a:r>
            <a:endParaRPr lang="en-US" sz="1600" dirty="0"/>
          </a:p>
        </p:txBody>
      </p:sp>
      <p:pic>
        <p:nvPicPr>
          <p:cNvPr id="4" name="Image 0" descr="https://test-kimi-img.moonshot.cn/pub/slides/slides_tmpl/image/25-08-06-16:17:08-d29gv14up1d2ae82kieg.png"/>
          <p:cNvPicPr>
            <a:picLocks noChangeAspect="1"/>
          </p:cNvPicPr>
          <p:nvPr/>
        </p:nvPicPr>
        <p:blipFill>
          <a:blip r:embed="rId1"/>
          <a:stretch>
            <a:fillRect/>
          </a:stretch>
        </p:blipFill>
        <p:spPr>
          <a:xfrm>
            <a:off x="7345680" y="1528445"/>
            <a:ext cx="6858000" cy="6858000"/>
          </a:xfrm>
          <a:prstGeom prst="rect">
            <a:avLst/>
          </a:prstGeom>
        </p:spPr>
      </p:pic>
      <p:pic>
        <p:nvPicPr>
          <p:cNvPr id="5" name="Image 1" descr="https://test-kimi-img.moonshot.cn/pub/slides/slides_tmpl/image/25-08-06-16:17:12-d29gv24up1d2ae82kiog.png"/>
          <p:cNvPicPr>
            <a:picLocks noChangeAspect="1"/>
          </p:cNvPicPr>
          <p:nvPr/>
        </p:nvPicPr>
        <p:blipFill>
          <a:blip r:embed="rId2"/>
          <a:stretch>
            <a:fillRect/>
          </a:stretch>
        </p:blipFill>
        <p:spPr>
          <a:xfrm>
            <a:off x="6583680" y="926465"/>
            <a:ext cx="5118100" cy="5118100"/>
          </a:xfrm>
          <a:prstGeom prst="rect">
            <a:avLst/>
          </a:prstGeom>
        </p:spPr>
      </p:pic>
      <p:pic>
        <p:nvPicPr>
          <p:cNvPr id="6" name="Image 2" descr="https://test-kimi-img.moonshot.cn/pub/slides/slides_tmpl/image/25-08-06-16:17:08-d29gv14up1d2ae82kieg.png"/>
          <p:cNvPicPr>
            <a:picLocks noChangeAspect="1"/>
          </p:cNvPicPr>
          <p:nvPr/>
        </p:nvPicPr>
        <p:blipFill>
          <a:blip r:embed="rId1"/>
          <a:stretch>
            <a:fillRect/>
          </a:stretch>
        </p:blipFill>
        <p:spPr>
          <a:xfrm>
            <a:off x="10727690" y="1017905"/>
            <a:ext cx="369570" cy="369570"/>
          </a:xfrm>
          <a:prstGeom prst="rect">
            <a:avLst/>
          </a:prstGeom>
        </p:spPr>
      </p:pic>
      <p:pic>
        <p:nvPicPr>
          <p:cNvPr id="7" name="Image 3" descr="https://test-kimi-img.moonshot.cn/pub/slides/slides_tmpl/image/25-08-06-16:17:08-d29gv14up1d2ae82kieg.png"/>
          <p:cNvPicPr>
            <a:picLocks noChangeAspect="1"/>
          </p:cNvPicPr>
          <p:nvPr/>
        </p:nvPicPr>
        <p:blipFill>
          <a:blip r:embed="rId1"/>
          <a:stretch>
            <a:fillRect/>
          </a:stretch>
        </p:blipFill>
        <p:spPr>
          <a:xfrm>
            <a:off x="6519545" y="5234305"/>
            <a:ext cx="506095" cy="506095"/>
          </a:xfrm>
          <a:prstGeom prst="rect">
            <a:avLst/>
          </a:prstGeom>
        </p:spPr>
      </p:pic>
      <p:pic>
        <p:nvPicPr>
          <p:cNvPr id="8" name="Image 4" descr="https://test-kimi-img.moonshot.cn/pub/slides/slides_tmpl/image/25-08-06-16:17:08-d29gv14up1d2ae82kieg.png"/>
          <p:cNvPicPr>
            <a:picLocks noChangeAspect="1"/>
          </p:cNvPicPr>
          <p:nvPr/>
        </p:nvPicPr>
        <p:blipFill>
          <a:blip r:embed="rId1"/>
          <a:stretch>
            <a:fillRect/>
          </a:stretch>
        </p:blipFill>
        <p:spPr>
          <a:xfrm>
            <a:off x="5829300" y="5619750"/>
            <a:ext cx="370205" cy="370205"/>
          </a:xfrm>
          <a:prstGeom prst="rect">
            <a:avLst/>
          </a:prstGeom>
        </p:spPr>
      </p:pic>
      <p:pic>
        <p:nvPicPr>
          <p:cNvPr id="9" name="Image 5" descr="https://test-kimi-img.moonshot.cn/pub/slides/slides_tmpl/image/25-08-06-16:17:08-d29gv14up1d2ae82kieg.png"/>
          <p:cNvPicPr>
            <a:picLocks noChangeAspect="1"/>
          </p:cNvPicPr>
          <p:nvPr/>
        </p:nvPicPr>
        <p:blipFill>
          <a:blip r:embed="rId1"/>
          <a:stretch>
            <a:fillRect/>
          </a:stretch>
        </p:blipFill>
        <p:spPr>
          <a:xfrm>
            <a:off x="5241925" y="5989955"/>
            <a:ext cx="313055" cy="313055"/>
          </a:xfrm>
          <a:prstGeom prst="rect">
            <a:avLst/>
          </a:prstGeom>
        </p:spPr>
      </p:pic>
      <p:pic>
        <p:nvPicPr>
          <p:cNvPr id="10" name="Image 6" descr="https://test-kimi-img.moonshot.cn/pub/slides/slides_tmpl/image/25-08-06-16:17:02-d29guvkup1d2ae82khr0.png"/>
          <p:cNvPicPr>
            <a:picLocks noChangeAspect="1"/>
          </p:cNvPicPr>
          <p:nvPr/>
        </p:nvPicPr>
        <p:blipFill>
          <a:blip r:embed="rId3"/>
          <a:stretch>
            <a:fillRect/>
          </a:stretch>
        </p:blipFill>
        <p:spPr>
          <a:xfrm flipH="1" flipV="1">
            <a:off x="-509270" y="5659755"/>
            <a:ext cx="1540510" cy="1540510"/>
          </a:xfrm>
          <a:prstGeom prst="rect">
            <a:avLst/>
          </a:prstGeom>
        </p:spPr>
      </p:pic>
      <p:pic>
        <p:nvPicPr>
          <p:cNvPr id="11" name="Image 7" descr="https://test-kimi-img.moonshot.cn/pub/slides/slides_tmpl/image/25-08-06-16:17:02-d29guvkup1d2ae82khq0.png"/>
          <p:cNvPicPr>
            <a:picLocks noChangeAspect="1"/>
          </p:cNvPicPr>
          <p:nvPr/>
        </p:nvPicPr>
        <p:blipFill>
          <a:blip r:embed="rId4"/>
          <a:stretch>
            <a:fillRect/>
          </a:stretch>
        </p:blipFill>
        <p:spPr>
          <a:xfrm rot="16200000">
            <a:off x="-384810" y="5144770"/>
            <a:ext cx="1542415" cy="773430"/>
          </a:xfrm>
          <a:prstGeom prst="rect">
            <a:avLst/>
          </a:prstGeom>
        </p:spPr>
      </p:pic>
      <p:pic>
        <p:nvPicPr>
          <p:cNvPr id="12" name="Image 8" descr="https://test-kimi-img.moonshot.cn/pub/slides/slides_tmpl/image/25-08-06-16:17:02-d29guvkup1d2ae82khrg.png"/>
          <p:cNvPicPr>
            <a:picLocks noChangeAspect="1"/>
          </p:cNvPicPr>
          <p:nvPr/>
        </p:nvPicPr>
        <p:blipFill>
          <a:blip r:embed="rId5">
            <a:alphaModFix amt="80000"/>
          </a:blip>
          <a:stretch>
            <a:fillRect/>
          </a:stretch>
        </p:blipFill>
        <p:spPr>
          <a:xfrm>
            <a:off x="0" y="4457700"/>
            <a:ext cx="553085" cy="553085"/>
          </a:xfrm>
          <a:prstGeom prst="rect">
            <a:avLst/>
          </a:prstGeom>
        </p:spPr>
      </p:pic>
      <p:pic>
        <p:nvPicPr>
          <p:cNvPr id="13" name="Image 9" descr="https://test-kimi-img.moonshot.cn/pub/slides/slides_tmpl/image/25-08-06-16:17:03-d29guvsup1d2ae82ki0g.png"/>
          <p:cNvPicPr>
            <a:picLocks noChangeAspect="1"/>
          </p:cNvPicPr>
          <p:nvPr/>
        </p:nvPicPr>
        <p:blipFill>
          <a:blip r:embed="rId6"/>
          <a:stretch>
            <a:fillRect/>
          </a:stretch>
        </p:blipFill>
        <p:spPr>
          <a:xfrm>
            <a:off x="680720" y="883285"/>
            <a:ext cx="5943600" cy="88900"/>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1g.jpg"/>
          <p:cNvPicPr>
            <a:picLocks noChangeAspect="1"/>
          </p:cNvPicPr>
          <p:nvPr/>
        </p:nvPicPr>
        <p:blipFill>
          <a:blip r:embed="rId1"/>
          <a:stretch>
            <a:fillRect/>
          </a:stretch>
        </p:blipFill>
        <p:spPr>
          <a:xfrm>
            <a:off x="0" y="230505"/>
            <a:ext cx="12191365" cy="541020"/>
          </a:xfrm>
          <a:prstGeom prst="rect">
            <a:avLst/>
          </a:prstGeom>
        </p:spPr>
      </p:pic>
      <p:pic>
        <p:nvPicPr>
          <p:cNvPr id="3" name="Image 1" descr="https://test-kimi-img.moonshot.cn/pub/slides/slides_tmpl/image/25-08-06-16:17:02-d29guvkup1d2ae82khq0.png"/>
          <p:cNvPicPr>
            <a:picLocks noChangeAspect="1"/>
          </p:cNvPicPr>
          <p:nvPr/>
        </p:nvPicPr>
        <p:blipFill>
          <a:blip r:embed="rId2"/>
          <a:stretch>
            <a:fillRect/>
          </a:stretch>
        </p:blipFill>
        <p:spPr>
          <a:xfrm rot="16200000" flipH="1">
            <a:off x="-235585" y="226060"/>
            <a:ext cx="944880" cy="473710"/>
          </a:xfrm>
          <a:prstGeom prst="rect">
            <a:avLst/>
          </a:prstGeom>
        </p:spPr>
      </p:pic>
      <p:pic>
        <p:nvPicPr>
          <p:cNvPr id="4" name="Image 2" descr="https://test-kimi-img.moonshot.cn/pub/slides/slides_tmpl/image/25-08-06-16:17:12-d29gv24up1d2ae82kj00.png"/>
          <p:cNvPicPr>
            <a:picLocks noChangeAspect="1"/>
          </p:cNvPicPr>
          <p:nvPr/>
        </p:nvPicPr>
        <p:blipFill>
          <a:blip r:embed="rId3"/>
          <a:stretch>
            <a:fillRect/>
          </a:stretch>
        </p:blipFill>
        <p:spPr>
          <a:xfrm>
            <a:off x="6218555" y="3676015"/>
            <a:ext cx="5582920" cy="2185670"/>
          </a:xfrm>
          <a:prstGeom prst="rect">
            <a:avLst/>
          </a:prstGeom>
        </p:spPr>
      </p:pic>
      <p:pic>
        <p:nvPicPr>
          <p:cNvPr id="5" name="Image 3" descr="https://test-kimi-img.moonshot.cn/pub/slides/slides_tmpl/image/25-08-06-16:17:12-d29gv24up1d2ae82kj0g.png"/>
          <p:cNvPicPr>
            <a:picLocks noChangeAspect="1"/>
          </p:cNvPicPr>
          <p:nvPr/>
        </p:nvPicPr>
        <p:blipFill>
          <a:blip r:embed="rId4"/>
          <a:stretch>
            <a:fillRect/>
          </a:stretch>
        </p:blipFill>
        <p:spPr>
          <a:xfrm>
            <a:off x="6226810" y="3778885"/>
            <a:ext cx="619125" cy="584200"/>
          </a:xfrm>
          <a:prstGeom prst="rect">
            <a:avLst/>
          </a:prstGeom>
        </p:spPr>
      </p:pic>
      <p:pic>
        <p:nvPicPr>
          <p:cNvPr id="6" name="Image 4" descr="https://test-kimi-img.moonshot.cn/pub/slides/slides_tmpl/image/25-08-06-16:17:12-d29gv24up1d2ae82kj00.png"/>
          <p:cNvPicPr>
            <a:picLocks noChangeAspect="1"/>
          </p:cNvPicPr>
          <p:nvPr/>
        </p:nvPicPr>
        <p:blipFill>
          <a:blip r:embed="rId3"/>
          <a:stretch>
            <a:fillRect/>
          </a:stretch>
        </p:blipFill>
        <p:spPr>
          <a:xfrm>
            <a:off x="516890" y="3676015"/>
            <a:ext cx="5582920" cy="2185670"/>
          </a:xfrm>
          <a:prstGeom prst="rect">
            <a:avLst/>
          </a:prstGeom>
        </p:spPr>
      </p:pic>
      <p:pic>
        <p:nvPicPr>
          <p:cNvPr id="7" name="Image 5" descr="https://test-kimi-img.moonshot.cn/pub/slides/slides_tmpl/image/25-08-06-16:17:12-d29gv24up1d2ae82kj0g.png"/>
          <p:cNvPicPr>
            <a:picLocks noChangeAspect="1"/>
          </p:cNvPicPr>
          <p:nvPr/>
        </p:nvPicPr>
        <p:blipFill>
          <a:blip r:embed="rId4"/>
          <a:stretch>
            <a:fillRect/>
          </a:stretch>
        </p:blipFill>
        <p:spPr>
          <a:xfrm>
            <a:off x="525145" y="3778885"/>
            <a:ext cx="619125" cy="584200"/>
          </a:xfrm>
          <a:prstGeom prst="rect">
            <a:avLst/>
          </a:prstGeom>
        </p:spPr>
      </p:pic>
      <p:pic>
        <p:nvPicPr>
          <p:cNvPr id="8" name="Image 6" descr="https://test-kimi-img.moonshot.cn/pub/slides/slides_tmpl/image/25-08-06-16:17:12-d29gv24up1d2ae82kj00.png"/>
          <p:cNvPicPr>
            <a:picLocks noChangeAspect="1"/>
          </p:cNvPicPr>
          <p:nvPr/>
        </p:nvPicPr>
        <p:blipFill>
          <a:blip r:embed="rId3"/>
          <a:stretch>
            <a:fillRect/>
          </a:stretch>
        </p:blipFill>
        <p:spPr>
          <a:xfrm>
            <a:off x="6095682" y="1363345"/>
            <a:ext cx="5582920" cy="2185670"/>
          </a:xfrm>
          <a:prstGeom prst="rect">
            <a:avLst/>
          </a:prstGeom>
        </p:spPr>
      </p:pic>
      <p:pic>
        <p:nvPicPr>
          <p:cNvPr id="9" name="Image 7" descr="https://test-kimi-img.moonshot.cn/pub/slides/slides_tmpl/image/25-08-06-16:17:12-d29gv24up1d2ae82kj00.png"/>
          <p:cNvPicPr>
            <a:picLocks noChangeAspect="1"/>
          </p:cNvPicPr>
          <p:nvPr/>
        </p:nvPicPr>
        <p:blipFill>
          <a:blip r:embed="rId3"/>
          <a:stretch>
            <a:fillRect/>
          </a:stretch>
        </p:blipFill>
        <p:spPr>
          <a:xfrm>
            <a:off x="508635" y="1363345"/>
            <a:ext cx="5582920" cy="2185670"/>
          </a:xfrm>
          <a:prstGeom prst="rect">
            <a:avLst/>
          </a:prstGeom>
        </p:spPr>
      </p:pic>
      <p:sp>
        <p:nvSpPr>
          <p:cNvPr id="10" name="Text 0"/>
          <p:cNvSpPr/>
          <p:nvPr/>
        </p:nvSpPr>
        <p:spPr>
          <a:xfrm>
            <a:off x="1363980" y="1487170"/>
            <a:ext cx="4330700" cy="435610"/>
          </a:xfrm>
          <a:prstGeom prst="rect">
            <a:avLst/>
          </a:prstGeom>
          <a:noFill/>
        </p:spPr>
        <p:txBody>
          <a:bodyPr wrap="square" lIns="0" tIns="0" rIns="0" bIns="0" rtlCol="0" anchor="ctr"/>
          <a:lstStyle/>
          <a:p>
            <a:pPr marL="0" indent="0" algn="just">
              <a:lnSpc>
                <a:spcPct val="100000"/>
              </a:lnSpc>
              <a:buNone/>
            </a:pPr>
            <a:r>
              <a:rPr lang="en-US" sz="1800" b="1" dirty="0">
                <a:solidFill>
                  <a:srgbClr val="158011"/>
                </a:solidFill>
                <a:latin typeface="MiSans" pitchFamily="34" charset="-122"/>
                <a:ea typeface="MiSans" pitchFamily="34" charset="-122"/>
                <a:cs typeface="MiSans" pitchFamily="34" charset="-120"/>
              </a:rPr>
              <a:t>01</a:t>
            </a:r>
            <a:endParaRPr lang="en-US" sz="1600" dirty="0"/>
          </a:p>
        </p:txBody>
      </p:sp>
      <p:sp>
        <p:nvSpPr>
          <p:cNvPr id="11" name="Text 1"/>
          <p:cNvSpPr/>
          <p:nvPr/>
        </p:nvSpPr>
        <p:spPr>
          <a:xfrm>
            <a:off x="1364615" y="1891665"/>
            <a:ext cx="4329430" cy="393700"/>
          </a:xfrm>
          <a:prstGeom prst="rect">
            <a:avLst/>
          </a:prstGeom>
          <a:noFill/>
        </p:spPr>
        <p:txBody>
          <a:bodyPr wrap="square" lIns="0" tIns="0" rIns="0" bIns="0" rtlCol="0" anchor="t">
            <a:spAutoFit/>
          </a:bodyPr>
          <a:lstStyle/>
          <a:p>
            <a:pPr marL="0" indent="0" algn="just">
              <a:lnSpc>
                <a:spcPct val="130000"/>
              </a:lnSpc>
              <a:buNone/>
            </a:pPr>
            <a:r>
              <a:rPr lang="en-US" sz="2000" dirty="0">
                <a:solidFill>
                  <a:srgbClr val="000000"/>
                </a:solidFill>
                <a:latin typeface="宋体" charset="0"/>
                <a:ea typeface="宋体" pitchFamily="2" charset="-122"/>
                <a:cs typeface="宋体" pitchFamily="34" charset="-120"/>
              </a:rPr>
              <a:t>职业是个人生存和发展的基础</a:t>
            </a:r>
            <a:endParaRPr lang="en-US" sz="1600" dirty="0"/>
          </a:p>
        </p:txBody>
      </p:sp>
      <p:sp>
        <p:nvSpPr>
          <p:cNvPr id="12" name="Text 2"/>
          <p:cNvSpPr/>
          <p:nvPr/>
        </p:nvSpPr>
        <p:spPr>
          <a:xfrm>
            <a:off x="1363980" y="3808095"/>
            <a:ext cx="4330700" cy="435610"/>
          </a:xfrm>
          <a:prstGeom prst="rect">
            <a:avLst/>
          </a:prstGeom>
          <a:noFill/>
        </p:spPr>
        <p:txBody>
          <a:bodyPr wrap="square" lIns="0" tIns="0" rIns="0" bIns="0" rtlCol="0" anchor="ctr"/>
          <a:lstStyle/>
          <a:p>
            <a:pPr marL="0" indent="0" algn="just">
              <a:lnSpc>
                <a:spcPct val="100000"/>
              </a:lnSpc>
              <a:buNone/>
            </a:pPr>
            <a:r>
              <a:rPr lang="en-US" sz="1800" b="1" dirty="0">
                <a:solidFill>
                  <a:srgbClr val="158011"/>
                </a:solidFill>
                <a:latin typeface="MiSans" pitchFamily="34" charset="-122"/>
                <a:ea typeface="MiSans" pitchFamily="34" charset="-122"/>
                <a:cs typeface="MiSans" pitchFamily="34" charset="-120"/>
              </a:rPr>
              <a:t>03</a:t>
            </a:r>
            <a:endParaRPr lang="en-US" sz="1600" dirty="0"/>
          </a:p>
        </p:txBody>
      </p:sp>
      <p:sp>
        <p:nvSpPr>
          <p:cNvPr id="13" name="Text 3"/>
          <p:cNvSpPr/>
          <p:nvPr/>
        </p:nvSpPr>
        <p:spPr>
          <a:xfrm>
            <a:off x="1364615" y="4212590"/>
            <a:ext cx="4329430" cy="393700"/>
          </a:xfrm>
          <a:prstGeom prst="rect">
            <a:avLst/>
          </a:prstGeom>
          <a:noFill/>
        </p:spPr>
        <p:txBody>
          <a:bodyPr wrap="square" lIns="0" tIns="0" rIns="0" bIns="0" rtlCol="0" anchor="t">
            <a:spAutoFit/>
          </a:bodyPr>
          <a:lstStyle/>
          <a:p>
            <a:pPr marL="0" indent="0" algn="just">
              <a:lnSpc>
                <a:spcPct val="130000"/>
              </a:lnSpc>
              <a:buNone/>
            </a:pPr>
            <a:r>
              <a:rPr lang="en-US" sz="2000" dirty="0">
                <a:solidFill>
                  <a:srgbClr val="000000"/>
                </a:solidFill>
                <a:latin typeface="宋体" charset="0"/>
                <a:ea typeface="宋体" pitchFamily="2" charset="-122"/>
                <a:cs typeface="宋体" pitchFamily="34" charset="-120"/>
              </a:rPr>
              <a:t>职业影响个性的塑造</a:t>
            </a:r>
            <a:endParaRPr lang="en-US" sz="1600" dirty="0"/>
          </a:p>
        </p:txBody>
      </p:sp>
      <p:sp>
        <p:nvSpPr>
          <p:cNvPr id="14" name="Text 4"/>
          <p:cNvSpPr/>
          <p:nvPr/>
        </p:nvSpPr>
        <p:spPr>
          <a:xfrm>
            <a:off x="6995795" y="1487170"/>
            <a:ext cx="4330700" cy="435610"/>
          </a:xfrm>
          <a:prstGeom prst="rect">
            <a:avLst/>
          </a:prstGeom>
          <a:noFill/>
        </p:spPr>
        <p:txBody>
          <a:bodyPr wrap="square" lIns="0" tIns="0" rIns="0" bIns="0" rtlCol="0" anchor="ctr"/>
          <a:lstStyle/>
          <a:p>
            <a:pPr marL="0" indent="0" algn="just">
              <a:lnSpc>
                <a:spcPct val="100000"/>
              </a:lnSpc>
              <a:buNone/>
            </a:pPr>
            <a:r>
              <a:rPr lang="en-US" sz="1800" b="1" dirty="0">
                <a:solidFill>
                  <a:srgbClr val="158011"/>
                </a:solidFill>
                <a:latin typeface="MiSans" pitchFamily="34" charset="-122"/>
                <a:ea typeface="MiSans" pitchFamily="34" charset="-122"/>
                <a:cs typeface="MiSans" pitchFamily="34" charset="-120"/>
              </a:rPr>
              <a:t>02</a:t>
            </a:r>
            <a:endParaRPr lang="en-US" sz="1600" dirty="0"/>
          </a:p>
        </p:txBody>
      </p:sp>
      <p:sp>
        <p:nvSpPr>
          <p:cNvPr id="15" name="Text 5"/>
          <p:cNvSpPr/>
          <p:nvPr/>
        </p:nvSpPr>
        <p:spPr>
          <a:xfrm>
            <a:off x="6996430" y="1891665"/>
            <a:ext cx="4329430" cy="581945"/>
          </a:xfrm>
          <a:prstGeom prst="rect">
            <a:avLst/>
          </a:prstGeom>
          <a:noFill/>
        </p:spPr>
        <p:txBody>
          <a:bodyPr wrap="square" lIns="0" tIns="0" rIns="0" bIns="0" rtlCol="0" anchor="t"/>
          <a:lstStyle/>
          <a:p>
            <a:pPr marL="0" indent="0" algn="just">
              <a:lnSpc>
                <a:spcPct val="130000"/>
              </a:lnSpc>
              <a:buNone/>
            </a:pPr>
            <a:r>
              <a:rPr lang="en-US" sz="2000" dirty="0">
                <a:solidFill>
                  <a:srgbClr val="000000"/>
                </a:solidFill>
                <a:latin typeface="宋体" charset="0"/>
                <a:ea typeface="宋体" pitchFamily="2" charset="-122"/>
                <a:cs typeface="宋体" pitchFamily="34" charset="-120"/>
              </a:rPr>
              <a:t>职业是实现人生价值的有效途径</a:t>
            </a:r>
            <a:endParaRPr lang="en-US" sz="1600" dirty="0"/>
          </a:p>
        </p:txBody>
      </p:sp>
      <p:sp>
        <p:nvSpPr>
          <p:cNvPr id="16" name="Text 6"/>
          <p:cNvSpPr/>
          <p:nvPr/>
        </p:nvSpPr>
        <p:spPr>
          <a:xfrm>
            <a:off x="6995795" y="3808095"/>
            <a:ext cx="4330700" cy="435610"/>
          </a:xfrm>
          <a:prstGeom prst="rect">
            <a:avLst/>
          </a:prstGeom>
          <a:noFill/>
        </p:spPr>
        <p:txBody>
          <a:bodyPr wrap="square" lIns="0" tIns="0" rIns="0" bIns="0" rtlCol="0" anchor="ctr"/>
          <a:lstStyle/>
          <a:p>
            <a:pPr marL="0" indent="0" algn="just">
              <a:lnSpc>
                <a:spcPct val="100000"/>
              </a:lnSpc>
              <a:buNone/>
            </a:pPr>
            <a:r>
              <a:rPr lang="en-US" sz="1800" b="1" dirty="0">
                <a:solidFill>
                  <a:srgbClr val="158011"/>
                </a:solidFill>
                <a:latin typeface="MiSans" pitchFamily="34" charset="-122"/>
                <a:ea typeface="MiSans" pitchFamily="34" charset="-122"/>
                <a:cs typeface="MiSans" pitchFamily="34" charset="-120"/>
              </a:rPr>
              <a:t>04</a:t>
            </a:r>
            <a:endParaRPr lang="en-US" sz="1600" dirty="0"/>
          </a:p>
        </p:txBody>
      </p:sp>
      <p:sp>
        <p:nvSpPr>
          <p:cNvPr id="17" name="Text 7"/>
          <p:cNvSpPr/>
          <p:nvPr/>
        </p:nvSpPr>
        <p:spPr>
          <a:xfrm>
            <a:off x="6996430" y="4212590"/>
            <a:ext cx="4329430" cy="787400"/>
          </a:xfrm>
          <a:prstGeom prst="rect">
            <a:avLst/>
          </a:prstGeom>
          <a:noFill/>
        </p:spPr>
        <p:txBody>
          <a:bodyPr wrap="square" lIns="0" tIns="0" rIns="0" bIns="0" rtlCol="0" anchor="t">
            <a:spAutoFit/>
          </a:bodyPr>
          <a:lstStyle/>
          <a:p>
            <a:pPr marL="0" indent="0" algn="just">
              <a:lnSpc>
                <a:spcPct val="130000"/>
              </a:lnSpc>
              <a:buNone/>
            </a:pPr>
            <a:r>
              <a:rPr lang="en-US" sz="2000" dirty="0">
                <a:solidFill>
                  <a:srgbClr val="000000"/>
                </a:solidFill>
                <a:latin typeface="宋体" charset="0"/>
                <a:ea typeface="宋体" pitchFamily="2" charset="-122"/>
                <a:cs typeface="宋体" pitchFamily="34" charset="-120"/>
              </a:rPr>
              <a:t>职业影响个人及其家庭的生活方式和社会地位</a:t>
            </a:r>
            <a:endParaRPr lang="en-US" sz="1600" dirty="0"/>
          </a:p>
        </p:txBody>
      </p:sp>
      <p:sp>
        <p:nvSpPr>
          <p:cNvPr id="18" name="Text 8"/>
          <p:cNvSpPr/>
          <p:nvPr/>
        </p:nvSpPr>
        <p:spPr>
          <a:xfrm>
            <a:off x="582930" y="211455"/>
            <a:ext cx="10151745" cy="482600"/>
          </a:xfrm>
          <a:prstGeom prst="rect">
            <a:avLst/>
          </a:prstGeom>
          <a:noFill/>
        </p:spPr>
        <p:txBody>
          <a:bodyPr wrap="square" lIns="91440" tIns="45720" rIns="91440" bIns="45720" rtlCol="0" anchor="t">
            <a:spAutoFit/>
          </a:bodyPr>
          <a:lstStyle/>
          <a:p>
            <a:pPr marL="0" indent="0">
              <a:lnSpc>
                <a:spcPct val="100000"/>
              </a:lnSpc>
              <a:buNone/>
            </a:pPr>
            <a:r>
              <a:rPr lang="en-US" sz="3200" b="1" dirty="0">
                <a:solidFill>
                  <a:srgbClr val="000000"/>
                </a:solidFill>
                <a:latin typeface="MiSans" pitchFamily="34" charset="-122"/>
                <a:ea typeface="MiSans" pitchFamily="34" charset="-122"/>
                <a:cs typeface="MiSans" pitchFamily="34" charset="-120"/>
              </a:rPr>
              <a:t>职业对个人的意义</a:t>
            </a:r>
            <a:endParaRPr lang="en-US" sz="1600" dirty="0"/>
          </a:p>
        </p:txBody>
      </p:sp>
      <p:pic>
        <p:nvPicPr>
          <p:cNvPr id="19" name="Image 8" descr="https://test-kimi-img.moonshot.cn/pub/slides/slides_tmpl/image/25-08-06-16:17:12-d29gv24up1d2ae82kj0g.png"/>
          <p:cNvPicPr>
            <a:picLocks noChangeAspect="1"/>
          </p:cNvPicPr>
          <p:nvPr/>
        </p:nvPicPr>
        <p:blipFill>
          <a:blip r:embed="rId4"/>
          <a:stretch>
            <a:fillRect/>
          </a:stretch>
        </p:blipFill>
        <p:spPr>
          <a:xfrm>
            <a:off x="516890" y="1466215"/>
            <a:ext cx="619125" cy="584200"/>
          </a:xfrm>
          <a:prstGeom prst="rect">
            <a:avLst/>
          </a:prstGeom>
        </p:spPr>
      </p:pic>
      <p:pic>
        <p:nvPicPr>
          <p:cNvPr id="20" name="Image 9" descr="https://test-kimi-img.moonshot.cn/pub/slides/slides_tmpl/image/25-08-06-16:17:12-d29gv24up1d2ae82kj0g.png"/>
          <p:cNvPicPr>
            <a:picLocks noChangeAspect="1"/>
          </p:cNvPicPr>
          <p:nvPr/>
        </p:nvPicPr>
        <p:blipFill>
          <a:blip r:embed="rId4"/>
          <a:stretch>
            <a:fillRect/>
          </a:stretch>
        </p:blipFill>
        <p:spPr>
          <a:xfrm>
            <a:off x="6218555" y="1466215"/>
            <a:ext cx="619125" cy="584200"/>
          </a:xfrm>
          <a:prstGeom prst="rect">
            <a:avLst/>
          </a:prstGeom>
        </p:spPr>
      </p:pic>
      <p:pic>
        <p:nvPicPr>
          <p:cNvPr id="21" name="Image 10" descr="https://test-kimi-img.moonshot.cn/pub/slides/slides_tmpl/image/25-08-06-16:17:03-d29guvsup1d2ae82ki2g.png"/>
          <p:cNvPicPr>
            <a:picLocks noChangeAspect="1"/>
          </p:cNvPicPr>
          <p:nvPr/>
        </p:nvPicPr>
        <p:blipFill>
          <a:blip r:embed="rId5">
            <a:alphaModFix amt="80000"/>
          </a:blip>
          <a:stretch>
            <a:fillRect/>
          </a:stretch>
        </p:blipFill>
        <p:spPr>
          <a:xfrm>
            <a:off x="-4445" y="6360160"/>
            <a:ext cx="12192000" cy="183134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9-d29gv1cup1d2ae82kifg.png"/>
          <p:cNvPicPr>
            <a:picLocks noChangeAspect="1"/>
          </p:cNvPicPr>
          <p:nvPr/>
        </p:nvPicPr>
        <p:blipFill>
          <a:blip r:embed="rId1"/>
          <a:stretch>
            <a:fillRect/>
          </a:stretch>
        </p:blipFill>
        <p:spPr>
          <a:xfrm>
            <a:off x="6972300" y="0"/>
            <a:ext cx="5219700" cy="6858000"/>
          </a:xfrm>
          <a:prstGeom prst="rect">
            <a:avLst/>
          </a:prstGeom>
        </p:spPr>
      </p:pic>
      <p:pic>
        <p:nvPicPr>
          <p:cNvPr id="3" name="Image 1" descr="https://test-kimi-img.moonshot.cn/pub/slides/slides_tmpl/image/25-08-06-16:17:11-d29gv1sup1d2ae82kigg.png"/>
          <p:cNvPicPr>
            <a:picLocks noChangeAspect="1"/>
          </p:cNvPicPr>
          <p:nvPr/>
        </p:nvPicPr>
        <p:blipFill>
          <a:blip r:embed="rId2"/>
          <a:stretch>
            <a:fillRect/>
          </a:stretch>
        </p:blipFill>
        <p:spPr>
          <a:xfrm>
            <a:off x="685800" y="1249045"/>
            <a:ext cx="8739505" cy="4258310"/>
          </a:xfrm>
          <a:prstGeom prst="rect">
            <a:avLst/>
          </a:prstGeom>
        </p:spPr>
      </p:pic>
      <p:sp>
        <p:nvSpPr>
          <p:cNvPr id="4" name="Text 0"/>
          <p:cNvSpPr/>
          <p:nvPr/>
        </p:nvSpPr>
        <p:spPr>
          <a:xfrm>
            <a:off x="1248704" y="2582545"/>
            <a:ext cx="7819372" cy="393700"/>
          </a:xfrm>
          <a:prstGeom prst="rect">
            <a:avLst/>
          </a:prstGeom>
          <a:noFill/>
        </p:spPr>
        <p:txBody>
          <a:bodyPr wrap="square" lIns="91440" tIns="45720" rIns="91440" bIns="45720" rtlCol="0" anchor="t">
            <a:spAutoFit/>
          </a:bodyPr>
          <a:lstStyle/>
          <a:p>
            <a:pPr marL="0" indent="0" algn="just">
              <a:lnSpc>
                <a:spcPct val="130000"/>
              </a:lnSpc>
              <a:buNone/>
            </a:pPr>
            <a:r>
              <a:rPr lang="en-US" sz="2000" dirty="0">
                <a:solidFill>
                  <a:srgbClr val="000000"/>
                </a:solidFill>
                <a:latin typeface="MiSans" pitchFamily="34" charset="-122"/>
                <a:ea typeface="MiSans" pitchFamily="34" charset="-122"/>
                <a:cs typeface="MiSans" pitchFamily="34" charset="-120"/>
              </a:rPr>
              <a:t>请同学们列出自己最了解的5个职业，并思考这些职业的共同点。</a:t>
            </a:r>
            <a:endParaRPr lang="en-US" sz="1600" dirty="0"/>
          </a:p>
        </p:txBody>
      </p:sp>
      <p:sp>
        <p:nvSpPr>
          <p:cNvPr id="5" name="Text 1"/>
          <p:cNvSpPr/>
          <p:nvPr/>
        </p:nvSpPr>
        <p:spPr>
          <a:xfrm>
            <a:off x="1203960" y="1964690"/>
            <a:ext cx="6612831" cy="425450"/>
          </a:xfrm>
          <a:prstGeom prst="rect">
            <a:avLst/>
          </a:prstGeom>
          <a:noFill/>
        </p:spPr>
        <p:txBody>
          <a:bodyPr wrap="square" lIns="91440" tIns="45720" rIns="91440" bIns="45720" rtlCol="0" anchor="t">
            <a:spAutoFit/>
          </a:bodyPr>
          <a:lstStyle/>
          <a:p>
            <a:pPr marL="0" indent="0" algn="just">
              <a:lnSpc>
                <a:spcPct val="100000"/>
              </a:lnSpc>
              <a:buNone/>
            </a:pPr>
            <a:r>
              <a:rPr lang="en-US" sz="2800" dirty="0">
                <a:solidFill>
                  <a:srgbClr val="158011"/>
                </a:solidFill>
                <a:latin typeface="MiSans" pitchFamily="34" charset="-122"/>
                <a:ea typeface="MiSans" pitchFamily="34" charset="-122"/>
                <a:cs typeface="MiSans" pitchFamily="34" charset="-120"/>
              </a:rPr>
              <a:t>职业卡片任务</a:t>
            </a:r>
            <a:endParaRPr lang="en-US" sz="1600" dirty="0"/>
          </a:p>
        </p:txBody>
      </p:sp>
      <p:pic>
        <p:nvPicPr>
          <p:cNvPr id="6" name="Image 2" descr="https://test-kimi-img.moonshot.cn/pub/slides/slides_tmpl/image/25-08-06-16:17:03-d29guvsup1d2ae82ki7g.png"/>
          <p:cNvPicPr>
            <a:picLocks noChangeAspect="1"/>
          </p:cNvPicPr>
          <p:nvPr/>
        </p:nvPicPr>
        <p:blipFill>
          <a:blip r:embed="rId3"/>
          <a:stretch>
            <a:fillRect/>
          </a:stretch>
        </p:blipFill>
        <p:spPr>
          <a:xfrm>
            <a:off x="1514475" y="5134610"/>
            <a:ext cx="7286625" cy="117475"/>
          </a:xfrm>
          <a:prstGeom prst="rect">
            <a:avLst/>
          </a:prstGeom>
        </p:spPr>
      </p:pic>
      <p:pic>
        <p:nvPicPr>
          <p:cNvPr id="7" name="Image 3" descr="https://test-kimi-img.moonshot.cn/pub/slides/slides_tmpl/image/25-08-06-16:17:02-d29guvkup1d2ae82khtg.png"/>
          <p:cNvPicPr>
            <a:picLocks noChangeAspect="1"/>
          </p:cNvPicPr>
          <p:nvPr/>
        </p:nvPicPr>
        <p:blipFill>
          <a:blip r:embed="rId4"/>
          <a:stretch>
            <a:fillRect/>
          </a:stretch>
        </p:blipFill>
        <p:spPr>
          <a:xfrm flipH="1">
            <a:off x="0" y="5668645"/>
            <a:ext cx="1574165" cy="1189355"/>
          </a:xfrm>
          <a:prstGeom prst="rect">
            <a:avLst/>
          </a:prstGeom>
        </p:spPr>
      </p:pic>
      <p:pic>
        <p:nvPicPr>
          <p:cNvPr id="8" name="Image 4" descr="https://test-kimi-img.moonshot.cn/pub/slides/slides_tmpl/image/25-08-06-16:17:02-d29guvkup1d2ae82khr0.png"/>
          <p:cNvPicPr>
            <a:picLocks noChangeAspect="1"/>
          </p:cNvPicPr>
          <p:nvPr/>
        </p:nvPicPr>
        <p:blipFill>
          <a:blip r:embed="rId5"/>
          <a:stretch>
            <a:fillRect/>
          </a:stretch>
        </p:blipFill>
        <p:spPr>
          <a:xfrm flipH="1" flipV="1">
            <a:off x="-492760" y="-234950"/>
            <a:ext cx="1184910" cy="1184910"/>
          </a:xfrm>
          <a:prstGeom prst="rect">
            <a:avLst/>
          </a:prstGeom>
        </p:spPr>
      </p:pic>
      <p:pic>
        <p:nvPicPr>
          <p:cNvPr id="9" name="Image 5" descr="https://test-kimi-img.moonshot.cn/pub/slides/slides_tmpl/image/25-08-06-16:17:02-d29guvkup1d2ae82khu0.png"/>
          <p:cNvPicPr>
            <a:picLocks noChangeAspect="1"/>
          </p:cNvPicPr>
          <p:nvPr/>
        </p:nvPicPr>
        <p:blipFill>
          <a:blip r:embed="rId6"/>
          <a:stretch>
            <a:fillRect/>
          </a:stretch>
        </p:blipFill>
        <p:spPr>
          <a:xfrm rot="19020000" flipH="1" flipV="1">
            <a:off x="126365" y="683260"/>
            <a:ext cx="469265" cy="469265"/>
          </a:xfrm>
          <a:prstGeom prst="rect">
            <a:avLst/>
          </a:prstGeom>
        </p:spPr>
      </p:pic>
      <p:sp>
        <p:nvSpPr>
          <p:cNvPr id="10" name="Text 2"/>
          <p:cNvSpPr/>
          <p:nvPr/>
        </p:nvSpPr>
        <p:spPr>
          <a:xfrm>
            <a:off x="787082" y="141774"/>
            <a:ext cx="5448939" cy="889000"/>
          </a:xfrm>
          <a:prstGeom prst="rect">
            <a:avLst/>
          </a:prstGeom>
          <a:noFill/>
        </p:spPr>
        <p:txBody>
          <a:bodyPr wrap="square" lIns="91440" tIns="45720" rIns="91440" bIns="45720" rtlCol="0" anchor="t"/>
          <a:lstStyle/>
          <a:p>
            <a:pPr marL="0" indent="0">
              <a:lnSpc>
                <a:spcPct val="100000"/>
              </a:lnSpc>
              <a:buNone/>
            </a:pPr>
            <a:r>
              <a:rPr lang="en-US" sz="3200" b="1" dirty="0">
                <a:solidFill>
                  <a:srgbClr val="000000"/>
                </a:solidFill>
                <a:latin typeface="MiSans" pitchFamily="34" charset="-122"/>
                <a:ea typeface="MiSans" pitchFamily="34" charset="-122"/>
                <a:cs typeface="MiSans" pitchFamily="34" charset="-120"/>
              </a:rPr>
              <a:t>课堂活动</a:t>
            </a:r>
            <a:r>
              <a:rPr lang="en-US" sz="2400" dirty="0">
                <a:solidFill>
                  <a:srgbClr val="000000"/>
                </a:solidFill>
                <a:latin typeface="MiSans" pitchFamily="34" charset="-122"/>
                <a:ea typeface="MiSans" pitchFamily="34" charset="-122"/>
                <a:cs typeface="MiSans" pitchFamily="34" charset="-120"/>
              </a:rPr>
              <a:t>——职业探索</a:t>
            </a:r>
            <a:endParaRPr lang="en-US" sz="16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11-d29gv1sup1d2ae82kik0.jpg"/>
          <p:cNvPicPr>
            <a:picLocks noChangeAspect="1"/>
          </p:cNvPicPr>
          <p:nvPr/>
        </p:nvPicPr>
        <p:blipFill>
          <a:blip r:embed="rId1"/>
          <a:stretch>
            <a:fillRect/>
          </a:stretch>
        </p:blipFill>
        <p:spPr>
          <a:xfrm>
            <a:off x="7428865" y="0"/>
            <a:ext cx="5029835" cy="6858000"/>
          </a:xfrm>
          <a:prstGeom prst="rect">
            <a:avLst/>
          </a:prstGeom>
        </p:spPr>
      </p:pic>
      <p:pic>
        <p:nvPicPr>
          <p:cNvPr id="3" name="Image 1" descr="https://test-kimi-img.moonshot.cn/pub/slides/slides_tmpl/image/25-08-06-16:17:11-d29gv1sup1d2ae82kii0.png"/>
          <p:cNvPicPr>
            <a:picLocks noChangeAspect="1"/>
          </p:cNvPicPr>
          <p:nvPr/>
        </p:nvPicPr>
        <p:blipFill>
          <a:blip r:embed="rId2">
            <a:alphaModFix amt="60000"/>
          </a:blip>
          <a:stretch>
            <a:fillRect/>
          </a:stretch>
        </p:blipFill>
        <p:spPr>
          <a:xfrm>
            <a:off x="848360" y="3773170"/>
            <a:ext cx="5353050" cy="750570"/>
          </a:xfrm>
          <a:prstGeom prst="rect">
            <a:avLst/>
          </a:prstGeom>
        </p:spPr>
      </p:pic>
      <p:pic>
        <p:nvPicPr>
          <p:cNvPr id="4" name="Image 2" descr="https://test-kimi-img.moonshot.cn/pub/slides/slides_tmpl/image/25-08-06-16:17:11-d29gv1sup1d2ae82kii0.png"/>
          <p:cNvPicPr>
            <a:picLocks noChangeAspect="1"/>
          </p:cNvPicPr>
          <p:nvPr/>
        </p:nvPicPr>
        <p:blipFill>
          <a:blip r:embed="rId2">
            <a:alphaModFix amt="60000"/>
          </a:blip>
          <a:stretch>
            <a:fillRect/>
          </a:stretch>
        </p:blipFill>
        <p:spPr>
          <a:xfrm>
            <a:off x="781050" y="1331595"/>
            <a:ext cx="5353050" cy="750570"/>
          </a:xfrm>
          <a:prstGeom prst="rect">
            <a:avLst/>
          </a:prstGeom>
        </p:spPr>
      </p:pic>
      <p:sp>
        <p:nvSpPr>
          <p:cNvPr id="5" name="Shape 0"/>
          <p:cNvSpPr/>
          <p:nvPr/>
        </p:nvSpPr>
        <p:spPr>
          <a:xfrm flipV="1">
            <a:off x="-1905" y="0"/>
            <a:ext cx="7306945" cy="6858000"/>
          </a:xfrm>
          <a:prstGeom prst="round1Rect">
            <a:avLst/>
          </a:prstGeom>
          <a:solidFill>
            <a:srgbClr val="000000">
              <a:alpha val="0"/>
            </a:srgbClr>
          </a:solidFill>
        </p:spPr>
      </p:sp>
      <p:sp>
        <p:nvSpPr>
          <p:cNvPr id="6" name="Text 1"/>
          <p:cNvSpPr/>
          <p:nvPr/>
        </p:nvSpPr>
        <p:spPr>
          <a:xfrm>
            <a:off x="-1905" y="0"/>
            <a:ext cx="7306945" cy="685800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7" name="Text 2"/>
          <p:cNvSpPr/>
          <p:nvPr/>
        </p:nvSpPr>
        <p:spPr>
          <a:xfrm>
            <a:off x="582930" y="211455"/>
            <a:ext cx="10151745" cy="482600"/>
          </a:xfrm>
          <a:prstGeom prst="rect">
            <a:avLst/>
          </a:prstGeom>
          <a:noFill/>
        </p:spPr>
        <p:txBody>
          <a:bodyPr wrap="square" lIns="91440" tIns="45720" rIns="91440" bIns="45720" rtlCol="0" anchor="ctr">
            <a:spAutoFit/>
          </a:bodyPr>
          <a:lstStyle/>
          <a:p>
            <a:pPr marL="0" indent="0">
              <a:lnSpc>
                <a:spcPct val="100000"/>
              </a:lnSpc>
              <a:buNone/>
            </a:pPr>
            <a:r>
              <a:rPr lang="en-US" sz="3200" b="1" dirty="0">
                <a:solidFill>
                  <a:srgbClr val="000000"/>
                </a:solidFill>
                <a:latin typeface="MiSans" pitchFamily="34" charset="-122"/>
                <a:ea typeface="MiSans" pitchFamily="34" charset="-122"/>
                <a:cs typeface="MiSans" pitchFamily="34" charset="-120"/>
              </a:rPr>
              <a:t>课堂活动</a:t>
            </a:r>
            <a:r>
              <a:rPr lang="en-US" sz="2400" dirty="0">
                <a:solidFill>
                  <a:srgbClr val="000000"/>
                </a:solidFill>
                <a:latin typeface="MiSans" pitchFamily="34" charset="-122"/>
                <a:ea typeface="MiSans" pitchFamily="34" charset="-122"/>
                <a:cs typeface="MiSans" pitchFamily="34" charset="-120"/>
              </a:rPr>
              <a:t>——职业探索</a:t>
            </a:r>
            <a:endParaRPr lang="en-US" sz="1600" dirty="0"/>
          </a:p>
        </p:txBody>
      </p:sp>
      <p:sp>
        <p:nvSpPr>
          <p:cNvPr id="8" name="Shape 3"/>
          <p:cNvSpPr/>
          <p:nvPr/>
        </p:nvSpPr>
        <p:spPr>
          <a:xfrm flipH="1">
            <a:off x="11388725" y="422910"/>
            <a:ext cx="614680" cy="575310"/>
          </a:xfrm>
          <a:custGeom>
            <a:avLst/>
            <a:gdLst/>
            <a:ahLst/>
            <a:cxnLst/>
            <a:rect l="l" t="t" r="r" b="b"/>
            <a:pathLst>
              <a:path w="614680" h="575310">
                <a:moveTo>
                  <a:pt x="614680" y="287655"/>
                </a:moveTo>
                <a:lnTo>
                  <a:pt x="606766" y="287655"/>
                </a:lnTo>
                <a:lnTo>
                  <a:pt x="598851" y="287655"/>
                </a:lnTo>
                <a:lnTo>
                  <a:pt x="592256" y="287655"/>
                </a:lnTo>
                <a:lnTo>
                  <a:pt x="592256" y="287655"/>
                </a:lnTo>
                <a:lnTo>
                  <a:pt x="600170" y="287655"/>
                </a:lnTo>
                <a:lnTo>
                  <a:pt x="606766" y="287655"/>
                </a:lnTo>
                <a:lnTo>
                  <a:pt x="614680" y="287655"/>
                </a:lnTo>
                <a:close/>
                <a:moveTo>
                  <a:pt x="592256" y="287655"/>
                </a:moveTo>
                <a:cubicBezTo>
                  <a:pt x="444522" y="290294"/>
                  <a:pt x="302064" y="120076"/>
                  <a:pt x="307340" y="0"/>
                </a:cubicBezTo>
                <a:cubicBezTo>
                  <a:pt x="309978" y="151745"/>
                  <a:pt x="149053" y="286335"/>
                  <a:pt x="22424" y="287655"/>
                </a:cubicBezTo>
                <a:cubicBezTo>
                  <a:pt x="170158" y="285016"/>
                  <a:pt x="312616" y="455234"/>
                  <a:pt x="307340" y="575310"/>
                </a:cubicBezTo>
                <a:cubicBezTo>
                  <a:pt x="304702" y="424885"/>
                  <a:pt x="465627" y="290294"/>
                  <a:pt x="592256" y="287655"/>
                </a:cubicBezTo>
                <a:close/>
                <a:moveTo>
                  <a:pt x="22424" y="287655"/>
                </a:moveTo>
                <a:lnTo>
                  <a:pt x="21105" y="287655"/>
                </a:lnTo>
                <a:lnTo>
                  <a:pt x="14510" y="287655"/>
                </a:lnTo>
                <a:lnTo>
                  <a:pt x="6595" y="287655"/>
                </a:lnTo>
                <a:lnTo>
                  <a:pt x="0" y="287655"/>
                </a:lnTo>
                <a:lnTo>
                  <a:pt x="7914" y="287655"/>
                </a:lnTo>
                <a:lnTo>
                  <a:pt x="15829" y="287655"/>
                </a:lnTo>
                <a:lnTo>
                  <a:pt x="22424" y="287655"/>
                </a:lnTo>
                <a:close/>
              </a:path>
            </a:pathLst>
          </a:custGeom>
          <a:solidFill>
            <a:srgbClr val="FFFFFF"/>
          </a:solidFill>
        </p:spPr>
      </p:sp>
      <p:sp>
        <p:nvSpPr>
          <p:cNvPr id="9" name="Text 4"/>
          <p:cNvSpPr/>
          <p:nvPr/>
        </p:nvSpPr>
        <p:spPr>
          <a:xfrm>
            <a:off x="11388725" y="422910"/>
            <a:ext cx="614680" cy="57531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0" name="Shape 5"/>
          <p:cNvSpPr/>
          <p:nvPr/>
        </p:nvSpPr>
        <p:spPr>
          <a:xfrm flipH="1">
            <a:off x="11549380" y="5598160"/>
            <a:ext cx="293370" cy="274955"/>
          </a:xfrm>
          <a:custGeom>
            <a:avLst/>
            <a:gdLst/>
            <a:ahLst/>
            <a:cxnLst/>
            <a:rect l="l" t="t" r="r" b="b"/>
            <a:pathLst>
              <a:path w="293370" h="274955">
                <a:moveTo>
                  <a:pt x="293370" y="137478"/>
                </a:moveTo>
                <a:lnTo>
                  <a:pt x="289593" y="137478"/>
                </a:lnTo>
                <a:lnTo>
                  <a:pt x="285815" y="137478"/>
                </a:lnTo>
                <a:lnTo>
                  <a:pt x="282668" y="137478"/>
                </a:lnTo>
                <a:lnTo>
                  <a:pt x="282668" y="137478"/>
                </a:lnTo>
                <a:lnTo>
                  <a:pt x="286445" y="137478"/>
                </a:lnTo>
                <a:lnTo>
                  <a:pt x="289593" y="137478"/>
                </a:lnTo>
                <a:lnTo>
                  <a:pt x="293370" y="137478"/>
                </a:lnTo>
                <a:close/>
                <a:moveTo>
                  <a:pt x="282668" y="137478"/>
                </a:moveTo>
                <a:cubicBezTo>
                  <a:pt x="212158" y="138739"/>
                  <a:pt x="144167" y="57387"/>
                  <a:pt x="146685" y="0"/>
                </a:cubicBezTo>
                <a:cubicBezTo>
                  <a:pt x="147944" y="72523"/>
                  <a:pt x="71139" y="136847"/>
                  <a:pt x="10702" y="137478"/>
                </a:cubicBezTo>
                <a:cubicBezTo>
                  <a:pt x="81212" y="136216"/>
                  <a:pt x="149203" y="217568"/>
                  <a:pt x="146685" y="274955"/>
                </a:cubicBezTo>
                <a:cubicBezTo>
                  <a:pt x="145426" y="203063"/>
                  <a:pt x="222231" y="138739"/>
                  <a:pt x="282668" y="137478"/>
                </a:cubicBezTo>
                <a:close/>
                <a:moveTo>
                  <a:pt x="10702" y="137478"/>
                </a:moveTo>
                <a:lnTo>
                  <a:pt x="10073" y="137478"/>
                </a:lnTo>
                <a:lnTo>
                  <a:pt x="6925" y="137478"/>
                </a:lnTo>
                <a:lnTo>
                  <a:pt x="3148" y="137478"/>
                </a:lnTo>
                <a:lnTo>
                  <a:pt x="0" y="137478"/>
                </a:lnTo>
                <a:lnTo>
                  <a:pt x="3777" y="137478"/>
                </a:lnTo>
                <a:lnTo>
                  <a:pt x="7555" y="137478"/>
                </a:lnTo>
                <a:lnTo>
                  <a:pt x="10702" y="137478"/>
                </a:lnTo>
                <a:close/>
              </a:path>
            </a:pathLst>
          </a:custGeom>
          <a:solidFill>
            <a:srgbClr val="FFFFFF"/>
          </a:solidFill>
        </p:spPr>
      </p:sp>
      <p:sp>
        <p:nvSpPr>
          <p:cNvPr id="11" name="Text 6"/>
          <p:cNvSpPr/>
          <p:nvPr/>
        </p:nvSpPr>
        <p:spPr>
          <a:xfrm>
            <a:off x="11549380" y="5598160"/>
            <a:ext cx="293370" cy="27495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2" name="Shape 7"/>
          <p:cNvSpPr/>
          <p:nvPr/>
        </p:nvSpPr>
        <p:spPr>
          <a:xfrm flipH="1">
            <a:off x="11549380" y="6125210"/>
            <a:ext cx="293370" cy="274955"/>
          </a:xfrm>
          <a:custGeom>
            <a:avLst/>
            <a:gdLst/>
            <a:ahLst/>
            <a:cxnLst/>
            <a:rect l="l" t="t" r="r" b="b"/>
            <a:pathLst>
              <a:path w="293370" h="274955">
                <a:moveTo>
                  <a:pt x="293370" y="137478"/>
                </a:moveTo>
                <a:lnTo>
                  <a:pt x="289593" y="137478"/>
                </a:lnTo>
                <a:lnTo>
                  <a:pt x="285815" y="137478"/>
                </a:lnTo>
                <a:lnTo>
                  <a:pt x="282668" y="137478"/>
                </a:lnTo>
                <a:lnTo>
                  <a:pt x="282668" y="137478"/>
                </a:lnTo>
                <a:lnTo>
                  <a:pt x="286445" y="137478"/>
                </a:lnTo>
                <a:lnTo>
                  <a:pt x="289593" y="137478"/>
                </a:lnTo>
                <a:lnTo>
                  <a:pt x="293370" y="137478"/>
                </a:lnTo>
                <a:close/>
                <a:moveTo>
                  <a:pt x="282668" y="137478"/>
                </a:moveTo>
                <a:cubicBezTo>
                  <a:pt x="212158" y="138739"/>
                  <a:pt x="144167" y="57387"/>
                  <a:pt x="146685" y="0"/>
                </a:cubicBezTo>
                <a:cubicBezTo>
                  <a:pt x="147944" y="72523"/>
                  <a:pt x="71139" y="136847"/>
                  <a:pt x="10702" y="137478"/>
                </a:cubicBezTo>
                <a:cubicBezTo>
                  <a:pt x="81212" y="136216"/>
                  <a:pt x="149203" y="217568"/>
                  <a:pt x="146685" y="274955"/>
                </a:cubicBezTo>
                <a:cubicBezTo>
                  <a:pt x="145426" y="203063"/>
                  <a:pt x="222231" y="138739"/>
                  <a:pt x="282668" y="137478"/>
                </a:cubicBezTo>
                <a:close/>
                <a:moveTo>
                  <a:pt x="10702" y="137478"/>
                </a:moveTo>
                <a:lnTo>
                  <a:pt x="10073" y="137478"/>
                </a:lnTo>
                <a:lnTo>
                  <a:pt x="6925" y="137478"/>
                </a:lnTo>
                <a:lnTo>
                  <a:pt x="3148" y="137478"/>
                </a:lnTo>
                <a:lnTo>
                  <a:pt x="0" y="137478"/>
                </a:lnTo>
                <a:lnTo>
                  <a:pt x="3777" y="137478"/>
                </a:lnTo>
                <a:lnTo>
                  <a:pt x="7555" y="137478"/>
                </a:lnTo>
                <a:lnTo>
                  <a:pt x="10702" y="137478"/>
                </a:lnTo>
                <a:close/>
              </a:path>
            </a:pathLst>
          </a:custGeom>
          <a:solidFill>
            <a:srgbClr val="FFFFFF"/>
          </a:solidFill>
        </p:spPr>
      </p:sp>
      <p:sp>
        <p:nvSpPr>
          <p:cNvPr id="13" name="Text 8"/>
          <p:cNvSpPr/>
          <p:nvPr/>
        </p:nvSpPr>
        <p:spPr>
          <a:xfrm>
            <a:off x="11549380" y="6125210"/>
            <a:ext cx="293370" cy="27495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4" name="Shape 9"/>
          <p:cNvSpPr/>
          <p:nvPr/>
        </p:nvSpPr>
        <p:spPr>
          <a:xfrm flipH="1">
            <a:off x="11549380" y="5071110"/>
            <a:ext cx="293370" cy="274955"/>
          </a:xfrm>
          <a:custGeom>
            <a:avLst/>
            <a:gdLst/>
            <a:ahLst/>
            <a:cxnLst/>
            <a:rect l="l" t="t" r="r" b="b"/>
            <a:pathLst>
              <a:path w="293370" h="274955">
                <a:moveTo>
                  <a:pt x="293370" y="137478"/>
                </a:moveTo>
                <a:lnTo>
                  <a:pt x="289593" y="137478"/>
                </a:lnTo>
                <a:lnTo>
                  <a:pt x="285815" y="137478"/>
                </a:lnTo>
                <a:lnTo>
                  <a:pt x="282668" y="137478"/>
                </a:lnTo>
                <a:lnTo>
                  <a:pt x="282668" y="137478"/>
                </a:lnTo>
                <a:lnTo>
                  <a:pt x="286445" y="137478"/>
                </a:lnTo>
                <a:lnTo>
                  <a:pt x="289593" y="137478"/>
                </a:lnTo>
                <a:lnTo>
                  <a:pt x="293370" y="137478"/>
                </a:lnTo>
                <a:close/>
                <a:moveTo>
                  <a:pt x="282668" y="137478"/>
                </a:moveTo>
                <a:cubicBezTo>
                  <a:pt x="212158" y="138739"/>
                  <a:pt x="144167" y="57387"/>
                  <a:pt x="146685" y="0"/>
                </a:cubicBezTo>
                <a:cubicBezTo>
                  <a:pt x="147944" y="72523"/>
                  <a:pt x="71139" y="136847"/>
                  <a:pt x="10702" y="137478"/>
                </a:cubicBezTo>
                <a:cubicBezTo>
                  <a:pt x="81212" y="136216"/>
                  <a:pt x="149203" y="217568"/>
                  <a:pt x="146685" y="274955"/>
                </a:cubicBezTo>
                <a:cubicBezTo>
                  <a:pt x="145426" y="203063"/>
                  <a:pt x="222231" y="138739"/>
                  <a:pt x="282668" y="137478"/>
                </a:cubicBezTo>
                <a:close/>
                <a:moveTo>
                  <a:pt x="10702" y="137478"/>
                </a:moveTo>
                <a:lnTo>
                  <a:pt x="10073" y="137478"/>
                </a:lnTo>
                <a:lnTo>
                  <a:pt x="6925" y="137478"/>
                </a:lnTo>
                <a:lnTo>
                  <a:pt x="3148" y="137478"/>
                </a:lnTo>
                <a:lnTo>
                  <a:pt x="0" y="137478"/>
                </a:lnTo>
                <a:lnTo>
                  <a:pt x="3777" y="137478"/>
                </a:lnTo>
                <a:lnTo>
                  <a:pt x="7555" y="137478"/>
                </a:lnTo>
                <a:lnTo>
                  <a:pt x="10702" y="137478"/>
                </a:lnTo>
                <a:close/>
              </a:path>
            </a:pathLst>
          </a:custGeom>
          <a:solidFill>
            <a:srgbClr val="FFFFFF"/>
          </a:solidFill>
        </p:spPr>
      </p:sp>
      <p:sp>
        <p:nvSpPr>
          <p:cNvPr id="15" name="Text 10"/>
          <p:cNvSpPr/>
          <p:nvPr/>
        </p:nvSpPr>
        <p:spPr>
          <a:xfrm>
            <a:off x="11549380" y="5071110"/>
            <a:ext cx="293370" cy="27495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6" name="Shape 11"/>
          <p:cNvSpPr/>
          <p:nvPr/>
        </p:nvSpPr>
        <p:spPr>
          <a:xfrm>
            <a:off x="11696065" y="1156335"/>
            <a:ext cx="0" cy="3600000"/>
          </a:xfrm>
          <a:prstGeom prst="line">
            <a:avLst/>
          </a:prstGeom>
          <a:noFill/>
          <a:ln w="19050">
            <a:solidFill>
              <a:srgbClr val="FFFFFF"/>
            </a:solidFill>
            <a:prstDash val="solid"/>
            <a:headEnd type="none"/>
            <a:tailEnd type="none"/>
          </a:ln>
        </p:spPr>
      </p:sp>
      <p:sp>
        <p:nvSpPr>
          <p:cNvPr id="17" name="Text 12"/>
          <p:cNvSpPr/>
          <p:nvPr/>
        </p:nvSpPr>
        <p:spPr>
          <a:xfrm>
            <a:off x="684530" y="1990090"/>
            <a:ext cx="6149975" cy="304800"/>
          </a:xfrm>
          <a:prstGeom prst="rect">
            <a:avLst/>
          </a:prstGeom>
          <a:noFill/>
        </p:spPr>
        <p:txBody>
          <a:bodyPr wrap="square" lIns="91440" tIns="45720" rIns="91440" bIns="45720" rtlCol="0" anchor="ctr">
            <a:spAutoFit/>
          </a:bodyPr>
          <a:lstStyle/>
          <a:p>
            <a:pPr marL="0" indent="0" algn="just">
              <a:lnSpc>
                <a:spcPct val="130000"/>
              </a:lnSpc>
              <a:buNone/>
            </a:pPr>
            <a:r>
              <a:rPr lang="en-US" sz="1600" dirty="0">
                <a:solidFill>
                  <a:srgbClr val="000000"/>
                </a:solidFill>
                <a:latin typeface="MiSans" pitchFamily="34" charset="-122"/>
                <a:ea typeface="MiSans" pitchFamily="34" charset="-122"/>
                <a:cs typeface="MiSans" pitchFamily="34" charset="-120"/>
              </a:rPr>
              <a:t>在表格中填写你了解的职业名称，为后续的职业探索做好准备。</a:t>
            </a:r>
            <a:endParaRPr lang="en-US" sz="1600" dirty="0"/>
          </a:p>
        </p:txBody>
      </p:sp>
      <p:sp>
        <p:nvSpPr>
          <p:cNvPr id="18" name="Text 13"/>
          <p:cNvSpPr/>
          <p:nvPr/>
        </p:nvSpPr>
        <p:spPr>
          <a:xfrm>
            <a:off x="426085" y="1417320"/>
            <a:ext cx="5286375" cy="311150"/>
          </a:xfrm>
          <a:prstGeom prst="rect">
            <a:avLst/>
          </a:prstGeom>
          <a:noFill/>
        </p:spPr>
        <p:txBody>
          <a:bodyPr wrap="square" lIns="91440" tIns="45720" rIns="91440" bIns="45720" rtlCol="0" anchor="ctr">
            <a:spAutoFit/>
          </a:bodyPr>
          <a:lstStyle/>
          <a:p>
            <a:pPr marL="0" indent="0" algn="ctr">
              <a:lnSpc>
                <a:spcPct val="100000"/>
              </a:lnSpc>
              <a:buNone/>
            </a:pPr>
            <a:r>
              <a:rPr lang="en-US" sz="2000" b="1" dirty="0">
                <a:solidFill>
                  <a:srgbClr val="158011"/>
                </a:solidFill>
                <a:latin typeface="MiSans" pitchFamily="34" charset="-122"/>
                <a:ea typeface="MiSans" pitchFamily="34" charset="-122"/>
                <a:cs typeface="MiSans" pitchFamily="34" charset="-120"/>
              </a:rPr>
              <a:t>职业名称</a:t>
            </a:r>
            <a:endParaRPr lang="en-US" sz="1600" dirty="0"/>
          </a:p>
        </p:txBody>
      </p:sp>
      <p:sp>
        <p:nvSpPr>
          <p:cNvPr id="19" name="Text 14"/>
          <p:cNvSpPr/>
          <p:nvPr/>
        </p:nvSpPr>
        <p:spPr>
          <a:xfrm>
            <a:off x="781050" y="4433570"/>
            <a:ext cx="6149975" cy="304800"/>
          </a:xfrm>
          <a:prstGeom prst="rect">
            <a:avLst/>
          </a:prstGeom>
          <a:noFill/>
        </p:spPr>
        <p:txBody>
          <a:bodyPr wrap="square" lIns="91440" tIns="45720" rIns="91440" bIns="45720" rtlCol="0" anchor="ctr">
            <a:spAutoFit/>
          </a:bodyPr>
          <a:lstStyle/>
          <a:p>
            <a:pPr marL="0" indent="0" algn="just">
              <a:lnSpc>
                <a:spcPct val="130000"/>
              </a:lnSpc>
              <a:buNone/>
            </a:pPr>
            <a:r>
              <a:rPr lang="en-US" sz="1600" dirty="0">
                <a:solidFill>
                  <a:srgbClr val="000000"/>
                </a:solidFill>
                <a:latin typeface="MiSans" pitchFamily="34" charset="-122"/>
                <a:ea typeface="MiSans" pitchFamily="34" charset="-122"/>
                <a:cs typeface="MiSans" pitchFamily="34" charset="-120"/>
              </a:rPr>
              <a:t>分析每个职业的特点，如工作内容、所需技能、职业发展前景等。</a:t>
            </a:r>
            <a:endParaRPr lang="en-US" sz="1600" dirty="0"/>
          </a:p>
        </p:txBody>
      </p:sp>
      <p:sp>
        <p:nvSpPr>
          <p:cNvPr id="20" name="Text 15"/>
          <p:cNvSpPr/>
          <p:nvPr/>
        </p:nvSpPr>
        <p:spPr>
          <a:xfrm>
            <a:off x="142875" y="3860800"/>
            <a:ext cx="5901055" cy="311150"/>
          </a:xfrm>
          <a:prstGeom prst="rect">
            <a:avLst/>
          </a:prstGeom>
          <a:noFill/>
        </p:spPr>
        <p:txBody>
          <a:bodyPr wrap="square" lIns="91440" tIns="45720" rIns="91440" bIns="45720" rtlCol="0" anchor="ctr">
            <a:spAutoFit/>
          </a:bodyPr>
          <a:lstStyle/>
          <a:p>
            <a:pPr marL="0" indent="0" algn="ctr">
              <a:lnSpc>
                <a:spcPct val="100000"/>
              </a:lnSpc>
              <a:buNone/>
            </a:pPr>
            <a:r>
              <a:rPr lang="en-US" sz="2000" b="1" dirty="0">
                <a:solidFill>
                  <a:srgbClr val="158011"/>
                </a:solidFill>
                <a:latin typeface="MiSans" pitchFamily="34" charset="-122"/>
                <a:ea typeface="MiSans" pitchFamily="34" charset="-122"/>
                <a:cs typeface="MiSans" pitchFamily="34" charset="-120"/>
              </a:rPr>
              <a:t>职业特点</a:t>
            </a:r>
            <a:endParaRPr lang="en-US" sz="1600" dirty="0"/>
          </a:p>
        </p:txBody>
      </p:sp>
      <p:pic>
        <p:nvPicPr>
          <p:cNvPr id="21" name="Image 3" descr="https://test-kimi-img.moonshot.cn/pub/slides/slides_tmpl/image/25-08-06-16:17:08-d29gv14up1d2ae82kieg.png"/>
          <p:cNvPicPr>
            <a:picLocks noChangeAspect="1"/>
          </p:cNvPicPr>
          <p:nvPr/>
        </p:nvPicPr>
        <p:blipFill>
          <a:blip r:embed="rId3"/>
          <a:stretch>
            <a:fillRect/>
          </a:stretch>
        </p:blipFill>
        <p:spPr>
          <a:xfrm>
            <a:off x="848360" y="6214745"/>
            <a:ext cx="179705" cy="179705"/>
          </a:xfrm>
          <a:prstGeom prst="rect">
            <a:avLst/>
          </a:prstGeom>
        </p:spPr>
      </p:pic>
      <p:pic>
        <p:nvPicPr>
          <p:cNvPr id="22" name="Image 4" descr="https://test-kimi-img.moonshot.cn/pub/slides/slides_tmpl/image/25-08-06-16:17:08-d29gv14up1d2ae82kieg.png"/>
          <p:cNvPicPr>
            <a:picLocks noChangeAspect="1"/>
          </p:cNvPicPr>
          <p:nvPr/>
        </p:nvPicPr>
        <p:blipFill>
          <a:blip r:embed="rId3"/>
          <a:stretch>
            <a:fillRect/>
          </a:stretch>
        </p:blipFill>
        <p:spPr>
          <a:xfrm>
            <a:off x="1242060" y="6214745"/>
            <a:ext cx="179705" cy="179705"/>
          </a:xfrm>
          <a:prstGeom prst="rect">
            <a:avLst/>
          </a:prstGeom>
        </p:spPr>
      </p:pic>
      <p:pic>
        <p:nvPicPr>
          <p:cNvPr id="23" name="Image 5" descr="https://test-kimi-img.moonshot.cn/pub/slides/slides_tmpl/image/25-08-06-16:17:08-d29gv14up1d2ae82kieg.png"/>
          <p:cNvPicPr>
            <a:picLocks noChangeAspect="1"/>
          </p:cNvPicPr>
          <p:nvPr/>
        </p:nvPicPr>
        <p:blipFill>
          <a:blip r:embed="rId3"/>
          <a:stretch>
            <a:fillRect/>
          </a:stretch>
        </p:blipFill>
        <p:spPr>
          <a:xfrm>
            <a:off x="1635760" y="6214745"/>
            <a:ext cx="179705" cy="179705"/>
          </a:xfrm>
          <a:prstGeom prst="rect">
            <a:avLst/>
          </a:prstGeom>
        </p:spPr>
      </p:pic>
      <p:pic>
        <p:nvPicPr>
          <p:cNvPr id="24" name="Image 6" descr="https://test-kimi-img.moonshot.cn/pub/slides/slides_tmpl/image/25-08-06-16:17:11-d29gv1sup1d2ae82kiig.png"/>
          <p:cNvPicPr>
            <a:picLocks noChangeAspect="1"/>
          </p:cNvPicPr>
          <p:nvPr/>
        </p:nvPicPr>
        <p:blipFill>
          <a:blip r:embed="rId4"/>
          <a:stretch>
            <a:fillRect/>
          </a:stretch>
        </p:blipFill>
        <p:spPr>
          <a:xfrm>
            <a:off x="6309360" y="5749925"/>
            <a:ext cx="2273300" cy="1117600"/>
          </a:xfrm>
          <a:prstGeom prst="rect">
            <a:avLst/>
          </a:prstGeom>
        </p:spPr>
      </p:pic>
      <p:pic>
        <p:nvPicPr>
          <p:cNvPr id="25" name="Image 7" descr="https://test-kimi-img.moonshot.cn/pub/slides/slides_tmpl/image/25-08-06-16:17:11-d29gv1sup1d2ae82kij0.png"/>
          <p:cNvPicPr>
            <a:picLocks noChangeAspect="1"/>
          </p:cNvPicPr>
          <p:nvPr/>
        </p:nvPicPr>
        <p:blipFill>
          <a:blip r:embed="rId5"/>
          <a:stretch>
            <a:fillRect/>
          </a:stretch>
        </p:blipFill>
        <p:spPr>
          <a:xfrm>
            <a:off x="11328400" y="0"/>
            <a:ext cx="1130300" cy="1066800"/>
          </a:xfrm>
          <a:prstGeom prst="rect">
            <a:avLst/>
          </a:prstGeom>
        </p:spPr>
      </p:pic>
      <p:pic>
        <p:nvPicPr>
          <p:cNvPr id="26" name="Image 8" descr="https://test-kimi-img.moonshot.cn/pub/slides/slides_tmpl/image/25-08-06-16:17:11-d29gv1sup1d2ae82kij0.png"/>
          <p:cNvPicPr>
            <a:picLocks noChangeAspect="1"/>
          </p:cNvPicPr>
          <p:nvPr/>
        </p:nvPicPr>
        <p:blipFill>
          <a:blip r:embed="rId5"/>
          <a:stretch>
            <a:fillRect/>
          </a:stretch>
        </p:blipFill>
        <p:spPr>
          <a:xfrm flipV="1">
            <a:off x="11328400" y="5791200"/>
            <a:ext cx="1130300" cy="1066800"/>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6g.png"/>
          <p:cNvPicPr>
            <a:picLocks noChangeAspect="1"/>
          </p:cNvPicPr>
          <p:nvPr/>
        </p:nvPicPr>
        <p:blipFill>
          <a:blip r:embed="rId1">
            <a:alphaModFix amt="5000"/>
          </a:blip>
          <a:stretch>
            <a:fillRect/>
          </a:stretch>
        </p:blipFill>
        <p:spPr>
          <a:xfrm>
            <a:off x="3647440" y="2155190"/>
            <a:ext cx="4575175" cy="758190"/>
          </a:xfrm>
          <a:prstGeom prst="rect">
            <a:avLst/>
          </a:prstGeom>
        </p:spPr>
      </p:pic>
      <p:pic>
        <p:nvPicPr>
          <p:cNvPr id="3" name="Image 1" descr="https://test-kimi-img.moonshot.cn/pub/slides/slides_tmpl/image/25-08-06-16:17:02-d29guvkup1d2ae82khq0.png"/>
          <p:cNvPicPr>
            <a:picLocks noChangeAspect="1"/>
          </p:cNvPicPr>
          <p:nvPr/>
        </p:nvPicPr>
        <p:blipFill>
          <a:blip r:embed="rId2"/>
          <a:stretch>
            <a:fillRect/>
          </a:stretch>
        </p:blipFill>
        <p:spPr>
          <a:xfrm rot="5400000">
            <a:off x="10502900" y="466725"/>
            <a:ext cx="2249805" cy="1128395"/>
          </a:xfrm>
          <a:prstGeom prst="rect">
            <a:avLst/>
          </a:prstGeom>
        </p:spPr>
      </p:pic>
      <p:pic>
        <p:nvPicPr>
          <p:cNvPr id="4" name="Image 2" descr="https://test-kimi-img.moonshot.cn/pub/slides/slides_tmpl/image/25-08-06-16:17:02-d29guvkup1d2ae82kht0.png"/>
          <p:cNvPicPr>
            <a:picLocks noChangeAspect="1"/>
          </p:cNvPicPr>
          <p:nvPr/>
        </p:nvPicPr>
        <p:blipFill>
          <a:blip r:embed="rId3"/>
          <a:stretch>
            <a:fillRect/>
          </a:stretch>
        </p:blipFill>
        <p:spPr>
          <a:xfrm flipH="1" flipV="1">
            <a:off x="0" y="0"/>
            <a:ext cx="9992360" cy="6731635"/>
          </a:xfrm>
          <a:prstGeom prst="rect">
            <a:avLst/>
          </a:prstGeom>
        </p:spPr>
      </p:pic>
      <p:pic>
        <p:nvPicPr>
          <p:cNvPr id="5" name="Image 3" descr="https://test-kimi-img.moonshot.cn/pub/slides/slides_tmpl/image/25-08-06-16:17:02-d29guvkup1d2ae82khtg.png"/>
          <p:cNvPicPr>
            <a:picLocks noChangeAspect="1"/>
          </p:cNvPicPr>
          <p:nvPr/>
        </p:nvPicPr>
        <p:blipFill>
          <a:blip r:embed="rId4"/>
          <a:stretch>
            <a:fillRect/>
          </a:stretch>
        </p:blipFill>
        <p:spPr>
          <a:xfrm>
            <a:off x="10421620" y="5350510"/>
            <a:ext cx="2008505" cy="1517015"/>
          </a:xfrm>
          <a:prstGeom prst="rect">
            <a:avLst/>
          </a:prstGeom>
        </p:spPr>
      </p:pic>
      <p:sp>
        <p:nvSpPr>
          <p:cNvPr id="6" name="Text 0"/>
          <p:cNvSpPr/>
          <p:nvPr/>
        </p:nvSpPr>
        <p:spPr>
          <a:xfrm>
            <a:off x="2373630" y="4048125"/>
            <a:ext cx="6873875" cy="1214120"/>
          </a:xfrm>
          <a:prstGeom prst="rect">
            <a:avLst/>
          </a:prstGeom>
          <a:noFill/>
        </p:spPr>
        <p:txBody>
          <a:bodyPr wrap="square" lIns="91440" tIns="45720" rIns="91440" bIns="45720" rtlCol="0" anchor="t"/>
          <a:lstStyle/>
          <a:p>
            <a:pPr marL="0" indent="0" algn="ctr">
              <a:lnSpc>
                <a:spcPct val="100000"/>
              </a:lnSpc>
              <a:buNone/>
            </a:pPr>
            <a:r>
              <a:rPr lang="en-US" sz="4400" dirty="0">
                <a:solidFill>
                  <a:srgbClr val="595959"/>
                </a:solidFill>
                <a:latin typeface="MiSans" pitchFamily="34" charset="-122"/>
                <a:ea typeface="MiSans" pitchFamily="34" charset="-122"/>
                <a:cs typeface="MiSans" pitchFamily="34" charset="-120"/>
              </a:rPr>
              <a:t>职业生涯规划</a:t>
            </a:r>
            <a:endParaRPr lang="en-US" sz="1600" dirty="0"/>
          </a:p>
        </p:txBody>
      </p:sp>
      <p:sp>
        <p:nvSpPr>
          <p:cNvPr id="7" name="Text 1"/>
          <p:cNvSpPr/>
          <p:nvPr/>
        </p:nvSpPr>
        <p:spPr>
          <a:xfrm>
            <a:off x="4304665" y="1414145"/>
            <a:ext cx="2804160" cy="2105025"/>
          </a:xfrm>
          <a:prstGeom prst="rect">
            <a:avLst/>
          </a:prstGeom>
          <a:noFill/>
        </p:spPr>
        <p:txBody>
          <a:bodyPr wrap="square" lIns="91440" tIns="45720" rIns="91440" bIns="45720" rtlCol="0" anchor="t">
            <a:spAutoFit/>
          </a:bodyPr>
          <a:lstStyle/>
          <a:p>
            <a:pPr marL="0" indent="0" algn="r">
              <a:lnSpc>
                <a:spcPct val="100000"/>
              </a:lnSpc>
              <a:buNone/>
            </a:pPr>
            <a:r>
              <a:rPr lang="en-US" sz="13800" dirty="0">
                <a:solidFill>
                  <a:srgbClr val="158011"/>
                </a:solidFill>
                <a:latin typeface="MiSans" pitchFamily="34" charset="-122"/>
                <a:ea typeface="MiSans" pitchFamily="34" charset="-122"/>
                <a:cs typeface="MiSans" pitchFamily="34" charset="-120"/>
              </a:rPr>
              <a:t>04</a:t>
            </a:r>
            <a:endParaRPr lang="en-US" sz="1600" dirty="0"/>
          </a:p>
        </p:txBody>
      </p:sp>
      <p:pic>
        <p:nvPicPr>
          <p:cNvPr id="8" name="Image 4" descr="https://test-kimi-img.moonshot.cn/pub/slides/slides_tmpl/image/25-08-06-16:17:02-d29guvkup1d2ae82khrg.png"/>
          <p:cNvPicPr>
            <a:picLocks noChangeAspect="1"/>
          </p:cNvPicPr>
          <p:nvPr/>
        </p:nvPicPr>
        <p:blipFill>
          <a:blip r:embed="rId5"/>
          <a:stretch>
            <a:fillRect/>
          </a:stretch>
        </p:blipFill>
        <p:spPr>
          <a:xfrm rot="20340000">
            <a:off x="9505315" y="1277620"/>
            <a:ext cx="1764665" cy="1764665"/>
          </a:xfrm>
          <a:prstGeom prst="rect">
            <a:avLst/>
          </a:prstGeom>
        </p:spPr>
      </p:pic>
      <p:pic>
        <p:nvPicPr>
          <p:cNvPr id="9" name="Image 5" descr="https://test-kimi-img.moonshot.cn/pub/slides/slides_tmpl/image/25-08-06-16:17:02-d29guvkup1d2ae82khsg.png"/>
          <p:cNvPicPr>
            <a:picLocks noChangeAspect="1"/>
          </p:cNvPicPr>
          <p:nvPr/>
        </p:nvPicPr>
        <p:blipFill>
          <a:blip r:embed="rId6"/>
          <a:stretch>
            <a:fillRect/>
          </a:stretch>
        </p:blipFill>
        <p:spPr>
          <a:xfrm>
            <a:off x="9745345" y="939800"/>
            <a:ext cx="5269865" cy="4725670"/>
          </a:xfrm>
          <a:prstGeom prst="rect">
            <a:avLst/>
          </a:prstGeom>
        </p:spPr>
      </p:pic>
      <p:pic>
        <p:nvPicPr>
          <p:cNvPr id="10" name="Image 6" descr="https://test-kimi-img.moonshot.cn/pub/slides/slides_tmpl/image/25-08-06-16:17:03-d29guvsup1d2ae82ki10.png"/>
          <p:cNvPicPr>
            <a:picLocks noChangeAspect="1"/>
          </p:cNvPicPr>
          <p:nvPr/>
        </p:nvPicPr>
        <p:blipFill>
          <a:blip r:embed="rId7"/>
          <a:stretch>
            <a:fillRect/>
          </a:stretch>
        </p:blipFill>
        <p:spPr>
          <a:xfrm>
            <a:off x="9926320" y="1155065"/>
            <a:ext cx="4900295" cy="4404360"/>
          </a:xfrm>
          <a:prstGeom prst="rect">
            <a:avLst/>
          </a:prstGeom>
        </p:spPr>
      </p:pic>
      <p:pic>
        <p:nvPicPr>
          <p:cNvPr id="11" name="Image 7" descr="https://test-kimi-img.moonshot.cn/pub/slides/slides_tmpl/image/25-08-06-16:17:02-d29guvkup1d2ae82khu0.png"/>
          <p:cNvPicPr>
            <a:picLocks noChangeAspect="1"/>
          </p:cNvPicPr>
          <p:nvPr/>
        </p:nvPicPr>
        <p:blipFill>
          <a:blip r:embed="rId8"/>
          <a:stretch>
            <a:fillRect/>
          </a:stretch>
        </p:blipFill>
        <p:spPr>
          <a:xfrm rot="17760000">
            <a:off x="9298940" y="818515"/>
            <a:ext cx="960755" cy="960755"/>
          </a:xfrm>
          <a:prstGeom prst="rect">
            <a:avLst/>
          </a:prstGeom>
        </p:spPr>
      </p:pic>
      <p:pic>
        <p:nvPicPr>
          <p:cNvPr id="12" name="Image 8" descr="https://test-kimi-img.moonshot.cn/pub/slides/slides_tmpl/image/25-08-06-16:17:03-d29guvsup1d2ae82ki80.png"/>
          <p:cNvPicPr>
            <a:picLocks noChangeAspect="1"/>
          </p:cNvPicPr>
          <p:nvPr/>
        </p:nvPicPr>
        <p:blipFill>
          <a:blip r:embed="rId9"/>
          <a:stretch>
            <a:fillRect/>
          </a:stretch>
        </p:blipFill>
        <p:spPr>
          <a:xfrm flipH="1" flipV="1">
            <a:off x="-514350" y="-751840"/>
            <a:ext cx="12192000" cy="6751955"/>
          </a:xfrm>
          <a:prstGeom prst="rect">
            <a:avLst/>
          </a:prstGeom>
        </p:spPr>
      </p:pic>
      <p:pic>
        <p:nvPicPr>
          <p:cNvPr id="13" name="Image 9" descr="https://test-kimi-img.moonshot.cn/pub/slides/slides_tmpl/image/25-08-06-16:17:03-d29guvsup1d2ae82ki7g.png"/>
          <p:cNvPicPr>
            <a:picLocks noChangeAspect="1"/>
          </p:cNvPicPr>
          <p:nvPr/>
        </p:nvPicPr>
        <p:blipFill>
          <a:blip r:embed="rId10"/>
          <a:stretch>
            <a:fillRect/>
          </a:stretch>
        </p:blipFill>
        <p:spPr>
          <a:xfrm>
            <a:off x="2364105" y="3587115"/>
            <a:ext cx="7286625" cy="117475"/>
          </a:xfrm>
          <a:prstGeom prst="rect">
            <a:avLst/>
          </a:prstGeom>
        </p:spPr>
      </p:pic>
      <p:pic>
        <p:nvPicPr>
          <p:cNvPr id="14" name="Image 10" descr="https://test-kimi-img.moonshot.cn/pub/slides/slides_tmpl/image/25-08-06-16:17:03-d29guvsup1d2ae82ki70.png"/>
          <p:cNvPicPr>
            <a:picLocks noChangeAspect="1"/>
          </p:cNvPicPr>
          <p:nvPr/>
        </p:nvPicPr>
        <p:blipFill>
          <a:blip r:embed="rId11"/>
          <a:stretch>
            <a:fillRect/>
          </a:stretch>
        </p:blipFill>
        <p:spPr>
          <a:xfrm flipH="1" flipV="1">
            <a:off x="-34290" y="-503555"/>
            <a:ext cx="2386965" cy="2095500"/>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4-d29gv04up1d2ae82kia0.jpg"/>
          <p:cNvPicPr>
            <a:picLocks noChangeAspect="1"/>
          </p:cNvPicPr>
          <p:nvPr/>
        </p:nvPicPr>
        <p:blipFill>
          <a:blip r:embed="rId1"/>
          <a:stretch>
            <a:fillRect/>
          </a:stretch>
        </p:blipFill>
        <p:spPr>
          <a:xfrm>
            <a:off x="0" y="2066290"/>
            <a:ext cx="11449050" cy="3037205"/>
          </a:xfrm>
          <a:prstGeom prst="rect">
            <a:avLst/>
          </a:prstGeom>
        </p:spPr>
      </p:pic>
      <p:pic>
        <p:nvPicPr>
          <p:cNvPr id="3" name="Image 1" descr="https://test-kimi-img.moonshot.cn/pub/slides/slides_tmpl/image/25-08-06-16:17:04-d29gv04up1d2ae82kib0.png"/>
          <p:cNvPicPr>
            <a:picLocks noChangeAspect="1"/>
          </p:cNvPicPr>
          <p:nvPr/>
        </p:nvPicPr>
        <p:blipFill>
          <a:blip r:embed="rId2"/>
          <a:stretch>
            <a:fillRect/>
          </a:stretch>
        </p:blipFill>
        <p:spPr>
          <a:xfrm>
            <a:off x="233680" y="211455"/>
            <a:ext cx="11764010" cy="6520815"/>
          </a:xfrm>
          <a:prstGeom prst="rect">
            <a:avLst/>
          </a:prstGeom>
        </p:spPr>
      </p:pic>
      <p:pic>
        <p:nvPicPr>
          <p:cNvPr id="4" name="Image 2" descr="https://test-kimi-img.moonshot.cn/pub/slides/slides_tmpl/image/25-08-06-16:17:02-d29guvkup1d2ae82khq0.png"/>
          <p:cNvPicPr>
            <a:picLocks noChangeAspect="1"/>
          </p:cNvPicPr>
          <p:nvPr/>
        </p:nvPicPr>
        <p:blipFill>
          <a:blip r:embed="rId3"/>
          <a:stretch>
            <a:fillRect/>
          </a:stretch>
        </p:blipFill>
        <p:spPr>
          <a:xfrm rot="5400000" flipH="1">
            <a:off x="11033760" y="2450465"/>
            <a:ext cx="1542415" cy="773430"/>
          </a:xfrm>
          <a:prstGeom prst="rect">
            <a:avLst/>
          </a:prstGeom>
        </p:spPr>
      </p:pic>
      <p:sp>
        <p:nvSpPr>
          <p:cNvPr id="5" name="Text 0"/>
          <p:cNvSpPr/>
          <p:nvPr/>
        </p:nvSpPr>
        <p:spPr>
          <a:xfrm>
            <a:off x="1172504" y="2811145"/>
            <a:ext cx="5336089" cy="711200"/>
          </a:xfrm>
          <a:prstGeom prst="rect">
            <a:avLst/>
          </a:prstGeom>
          <a:noFill/>
        </p:spPr>
        <p:txBody>
          <a:bodyPr wrap="square" lIns="91440" tIns="45720" rIns="91440" bIns="45720" rtlCol="0" anchor="t">
            <a:spAutoFit/>
          </a:bodyPr>
          <a:lstStyle/>
          <a:p>
            <a:pPr marL="0" indent="0" algn="just">
              <a:lnSpc>
                <a:spcPct val="130000"/>
              </a:lnSpc>
              <a:buNone/>
            </a:pPr>
            <a:r>
              <a:rPr lang="en-US" sz="1800" dirty="0">
                <a:solidFill>
                  <a:srgbClr val="000000"/>
                </a:solidFill>
                <a:latin typeface="MiSans" pitchFamily="34" charset="-122"/>
                <a:ea typeface="MiSans" pitchFamily="34" charset="-122"/>
                <a:cs typeface="MiSans" pitchFamily="34" charset="-120"/>
              </a:rPr>
              <a:t>本节将引导你绘制自己的生涯彩虹，明确职业目标并制定实现路径。</a:t>
            </a:r>
            <a:endParaRPr lang="en-US" sz="1600" dirty="0"/>
          </a:p>
        </p:txBody>
      </p:sp>
      <p:sp>
        <p:nvSpPr>
          <p:cNvPr id="6" name="Text 1"/>
          <p:cNvSpPr/>
          <p:nvPr/>
        </p:nvSpPr>
        <p:spPr>
          <a:xfrm>
            <a:off x="1127760" y="2223770"/>
            <a:ext cx="5424805" cy="368300"/>
          </a:xfrm>
          <a:prstGeom prst="rect">
            <a:avLst/>
          </a:prstGeom>
          <a:noFill/>
        </p:spPr>
        <p:txBody>
          <a:bodyPr wrap="square" lIns="91440" tIns="45720" rIns="91440" bIns="45720" rtlCol="0" anchor="t">
            <a:spAutoFit/>
          </a:bodyPr>
          <a:lstStyle/>
          <a:p>
            <a:pPr marL="0" indent="0" algn="just">
              <a:lnSpc>
                <a:spcPct val="100000"/>
              </a:lnSpc>
              <a:buNone/>
            </a:pPr>
            <a:r>
              <a:rPr lang="en-US" sz="2400" dirty="0">
                <a:solidFill>
                  <a:srgbClr val="157E11"/>
                </a:solidFill>
                <a:latin typeface="MiSans" pitchFamily="34" charset="-122"/>
                <a:ea typeface="MiSans" pitchFamily="34" charset="-122"/>
                <a:cs typeface="MiSans" pitchFamily="34" charset="-120"/>
              </a:rPr>
              <a:t>画一条属于自己的生涯彩虹</a:t>
            </a:r>
            <a:endParaRPr lang="en-US" sz="1600" dirty="0"/>
          </a:p>
        </p:txBody>
      </p:sp>
      <p:pic>
        <p:nvPicPr>
          <p:cNvPr id="7" name="Image 3" descr="https://test-kimi-img.moonshot.cn/pub/slides/slides_tmpl/image/25-08-06-16:17:02-d29guvkup1d2ae82khu0.png"/>
          <p:cNvPicPr>
            <a:picLocks noChangeAspect="1"/>
          </p:cNvPicPr>
          <p:nvPr/>
        </p:nvPicPr>
        <p:blipFill>
          <a:blip r:embed="rId4"/>
          <a:stretch>
            <a:fillRect/>
          </a:stretch>
        </p:blipFill>
        <p:spPr>
          <a:xfrm rot="19020000" flipH="1" flipV="1">
            <a:off x="6797675" y="5153660"/>
            <a:ext cx="469900" cy="469900"/>
          </a:xfrm>
          <a:prstGeom prst="rect">
            <a:avLst/>
          </a:prstGeom>
        </p:spPr>
      </p:pic>
      <p:pic>
        <p:nvPicPr>
          <p:cNvPr id="8" name="Image 4" descr="https://test-kimi-img.moonshot.cn/pub/slides/slides_tmpl/image/25-08-06-16:17:02-d29guvkup1d2ae82khr0.png"/>
          <p:cNvPicPr>
            <a:picLocks noChangeAspect="1"/>
          </p:cNvPicPr>
          <p:nvPr/>
        </p:nvPicPr>
        <p:blipFill>
          <a:blip r:embed="rId5"/>
          <a:stretch>
            <a:fillRect/>
          </a:stretch>
        </p:blipFill>
        <p:spPr>
          <a:xfrm flipH="1" flipV="1">
            <a:off x="6955155" y="4487545"/>
            <a:ext cx="1102995" cy="1102995"/>
          </a:xfrm>
          <a:prstGeom prst="rect">
            <a:avLst/>
          </a:prstGeom>
        </p:spPr>
      </p:pic>
      <p:pic>
        <p:nvPicPr>
          <p:cNvPr id="9" name="Image 5" descr="https://test-kimi-img.moonshot.cn/pub/slides/slides_tmpl/image/25-08-06-16:17:02-d29guvkup1d2ae82khrg.png"/>
          <p:cNvPicPr>
            <a:picLocks noChangeAspect="1"/>
          </p:cNvPicPr>
          <p:nvPr/>
        </p:nvPicPr>
        <p:blipFill>
          <a:blip r:embed="rId6">
            <a:alphaModFix amt="80000"/>
          </a:blip>
          <a:stretch>
            <a:fillRect/>
          </a:stretch>
        </p:blipFill>
        <p:spPr>
          <a:xfrm>
            <a:off x="1172210" y="6251575"/>
            <a:ext cx="1038860" cy="1038860"/>
          </a:xfrm>
          <a:prstGeom prst="rect">
            <a:avLst/>
          </a:prstGeom>
        </p:spPr>
      </p:pic>
      <p:pic>
        <p:nvPicPr>
          <p:cNvPr id="10" name="Image 6" descr="https://test-kimi-img.moonshot.cn/pub/slides/slides_tmpl/image/25-08-06-16:17:02-d29guvkup1d2ae82khrg.png"/>
          <p:cNvPicPr>
            <a:picLocks noChangeAspect="1"/>
          </p:cNvPicPr>
          <p:nvPr/>
        </p:nvPicPr>
        <p:blipFill>
          <a:blip r:embed="rId6">
            <a:alphaModFix amt="80000"/>
          </a:blip>
          <a:stretch>
            <a:fillRect/>
          </a:stretch>
        </p:blipFill>
        <p:spPr>
          <a:xfrm>
            <a:off x="9732645" y="-266065"/>
            <a:ext cx="734695" cy="734695"/>
          </a:xfrm>
          <a:prstGeom prst="rect">
            <a:avLst/>
          </a:prstGeom>
        </p:spPr>
      </p:pic>
      <p:pic>
        <p:nvPicPr>
          <p:cNvPr id="11" name="Image 7" descr="https://test-kimi-img.moonshot.cn/pub/slides/slides_tmpl/image/25-08-06-16:17:04-d29gv04up1d2ae82kiag.jpeg"/>
          <p:cNvPicPr>
            <a:picLocks noChangeAspect="1"/>
          </p:cNvPicPr>
          <p:nvPr/>
        </p:nvPicPr>
        <p:blipFill>
          <a:blip r:embed="rId7"/>
          <a:stretch>
            <a:fillRect/>
          </a:stretch>
        </p:blipFill>
        <p:spPr>
          <a:xfrm>
            <a:off x="7374255" y="2066290"/>
            <a:ext cx="4067810" cy="3050540"/>
          </a:xfrm>
          <a:prstGeom prst="rect">
            <a:avLst/>
          </a:prstGeom>
        </p:spPr>
      </p:pic>
      <p:pic>
        <p:nvPicPr>
          <p:cNvPr id="12" name="Image 8" descr="https://test-kimi-img.moonshot.cn/pub/slides/slides_tmpl/image/25-08-06-16:17:03-d29guvsup1d2ae82ki0g.png"/>
          <p:cNvPicPr>
            <a:picLocks noChangeAspect="1"/>
          </p:cNvPicPr>
          <p:nvPr/>
        </p:nvPicPr>
        <p:blipFill>
          <a:blip r:embed="rId8"/>
          <a:stretch>
            <a:fillRect/>
          </a:stretch>
        </p:blipFill>
        <p:spPr>
          <a:xfrm>
            <a:off x="680720" y="1109345"/>
            <a:ext cx="5943600" cy="88900"/>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7g.png"/>
          <p:cNvPicPr>
            <a:picLocks noChangeAspect="1"/>
          </p:cNvPicPr>
          <p:nvPr/>
        </p:nvPicPr>
        <p:blipFill>
          <a:blip r:embed="rId1"/>
          <a:stretch>
            <a:fillRect/>
          </a:stretch>
        </p:blipFill>
        <p:spPr>
          <a:xfrm>
            <a:off x="2453005" y="6285865"/>
            <a:ext cx="7286625" cy="117475"/>
          </a:xfrm>
          <a:prstGeom prst="rect">
            <a:avLst/>
          </a:prstGeom>
        </p:spPr>
      </p:pic>
      <p:pic>
        <p:nvPicPr>
          <p:cNvPr id="3" name="Image 1" descr="https://test-kimi-img.moonshot.cn/pub/slides/slides_tmpl/image/25-08-06-16:17:03-d29guvsup1d2ae82ki1g.jpg"/>
          <p:cNvPicPr>
            <a:picLocks noChangeAspect="1"/>
          </p:cNvPicPr>
          <p:nvPr/>
        </p:nvPicPr>
        <p:blipFill>
          <a:blip r:embed="rId2"/>
          <a:stretch>
            <a:fillRect/>
          </a:stretch>
        </p:blipFill>
        <p:spPr>
          <a:xfrm>
            <a:off x="0" y="230505"/>
            <a:ext cx="12191365" cy="541020"/>
          </a:xfrm>
          <a:prstGeom prst="rect">
            <a:avLst/>
          </a:prstGeom>
        </p:spPr>
      </p:pic>
      <p:pic>
        <p:nvPicPr>
          <p:cNvPr id="4" name="Image 2" descr="https://test-kimi-img.moonshot.cn/pub/slides/slides_tmpl/image/25-08-06-16:17:02-d29guvkup1d2ae82khq0.png"/>
          <p:cNvPicPr>
            <a:picLocks noChangeAspect="1"/>
          </p:cNvPicPr>
          <p:nvPr/>
        </p:nvPicPr>
        <p:blipFill>
          <a:blip r:embed="rId3"/>
          <a:stretch>
            <a:fillRect/>
          </a:stretch>
        </p:blipFill>
        <p:spPr>
          <a:xfrm rot="16200000" flipH="1">
            <a:off x="-235585" y="226060"/>
            <a:ext cx="944880" cy="473710"/>
          </a:xfrm>
          <a:prstGeom prst="rect">
            <a:avLst/>
          </a:prstGeom>
        </p:spPr>
      </p:pic>
      <p:pic>
        <p:nvPicPr>
          <p:cNvPr id="5" name="Image 3" descr="https://test-kimi-img.moonshot.cn/pub/slides/slides_tmpl/image/25-08-06-16:17:12-d29gv24up1d2ae82kim0.png"/>
          <p:cNvPicPr>
            <a:picLocks noChangeAspect="1"/>
          </p:cNvPicPr>
          <p:nvPr/>
        </p:nvPicPr>
        <p:blipFill>
          <a:blip r:embed="rId4"/>
          <a:stretch>
            <a:fillRect/>
          </a:stretch>
        </p:blipFill>
        <p:spPr>
          <a:xfrm flipH="1">
            <a:off x="106680" y="1621155"/>
            <a:ext cx="5991225" cy="4051300"/>
          </a:xfrm>
          <a:prstGeom prst="rect">
            <a:avLst/>
          </a:prstGeom>
        </p:spPr>
      </p:pic>
      <p:pic>
        <p:nvPicPr>
          <p:cNvPr id="6" name="Image 4" descr="https://test-kimi-img.moonshot.cn/pub/slides/slides_tmpl/image/25-08-06-16:17:12-d29gv24up1d2ae82kim0.png"/>
          <p:cNvPicPr>
            <a:picLocks noChangeAspect="1"/>
          </p:cNvPicPr>
          <p:nvPr/>
        </p:nvPicPr>
        <p:blipFill>
          <a:blip r:embed="rId4"/>
          <a:stretch>
            <a:fillRect/>
          </a:stretch>
        </p:blipFill>
        <p:spPr>
          <a:xfrm>
            <a:off x="6076315" y="1619885"/>
            <a:ext cx="5991225" cy="4051300"/>
          </a:xfrm>
          <a:prstGeom prst="rect">
            <a:avLst/>
          </a:prstGeom>
        </p:spPr>
      </p:pic>
      <p:sp>
        <p:nvSpPr>
          <p:cNvPr id="7" name="Text 0"/>
          <p:cNvSpPr/>
          <p:nvPr/>
        </p:nvSpPr>
        <p:spPr>
          <a:xfrm>
            <a:off x="611505" y="3158490"/>
            <a:ext cx="4860290" cy="711200"/>
          </a:xfrm>
          <a:prstGeom prst="rect">
            <a:avLst/>
          </a:prstGeom>
          <a:noFill/>
        </p:spPr>
        <p:txBody>
          <a:bodyPr wrap="square" lIns="91440" tIns="45720" rIns="91440" bIns="45720" rtlCol="0" anchor="ctr">
            <a:spAutoFit/>
          </a:bodyPr>
          <a:lstStyle/>
          <a:p>
            <a:pPr marL="0" indent="0" algn="just">
              <a:lnSpc>
                <a:spcPct val="130000"/>
              </a:lnSpc>
              <a:buNone/>
            </a:pPr>
            <a:r>
              <a:rPr lang="en-US" sz="1800" dirty="0">
                <a:solidFill>
                  <a:srgbClr val="1A2E35"/>
                </a:solidFill>
                <a:latin typeface="MiSans" pitchFamily="34" charset="-122"/>
                <a:ea typeface="MiSans" pitchFamily="34" charset="-122"/>
                <a:cs typeface="MiSans" pitchFamily="34" charset="-120"/>
              </a:rPr>
              <a:t>小宇在大学期间制定了清晰的职业规划，通过不断努力，逐步实现了自己的职业目标。</a:t>
            </a:r>
            <a:endParaRPr lang="en-US" sz="1600" dirty="0"/>
          </a:p>
        </p:txBody>
      </p:sp>
      <p:sp>
        <p:nvSpPr>
          <p:cNvPr id="8" name="Text 1"/>
          <p:cNvSpPr/>
          <p:nvPr/>
        </p:nvSpPr>
        <p:spPr>
          <a:xfrm>
            <a:off x="611505" y="1904365"/>
            <a:ext cx="4860925" cy="829945"/>
          </a:xfrm>
          <a:prstGeom prst="rect">
            <a:avLst/>
          </a:prstGeom>
          <a:noFill/>
        </p:spPr>
        <p:txBody>
          <a:bodyPr wrap="square" lIns="91440" tIns="45720" rIns="91440" bIns="45720" rtlCol="0" anchor="ctr"/>
          <a:lstStyle/>
          <a:p>
            <a:pPr marL="0" indent="0" algn="just">
              <a:lnSpc>
                <a:spcPct val="100000"/>
              </a:lnSpc>
              <a:buNone/>
            </a:pPr>
            <a:r>
              <a:rPr lang="en-US" sz="2400" dirty="0">
                <a:solidFill>
                  <a:srgbClr val="FFFFFF"/>
                </a:solidFill>
                <a:latin typeface="MiSans" pitchFamily="34" charset="-122"/>
                <a:ea typeface="MiSans" pitchFamily="34" charset="-122"/>
                <a:cs typeface="MiSans" pitchFamily="34" charset="-120"/>
              </a:rPr>
              <a:t>小宇的轨迹</a:t>
            </a:r>
            <a:endParaRPr lang="en-US" sz="1600" dirty="0"/>
          </a:p>
        </p:txBody>
      </p:sp>
      <p:sp>
        <p:nvSpPr>
          <p:cNvPr id="9" name="Shape 2"/>
          <p:cNvSpPr/>
          <p:nvPr/>
        </p:nvSpPr>
        <p:spPr>
          <a:xfrm>
            <a:off x="710565" y="2768600"/>
            <a:ext cx="4860000" cy="101600"/>
          </a:xfrm>
          <a:prstGeom prst="roundRect">
            <a:avLst>
              <a:gd name="adj" fmla="val 50000"/>
            </a:avLst>
          </a:prstGeom>
          <a:gradFill flip="none" rotWithShape="1">
            <a:gsLst>
              <a:gs pos="0">
                <a:srgbClr val="FFFFFF"/>
              </a:gs>
              <a:gs pos="2000">
                <a:srgbClr val="FFFFFF"/>
              </a:gs>
              <a:gs pos="100000">
                <a:srgbClr val="FFFFFF">
                  <a:alpha val="0"/>
                </a:srgbClr>
              </a:gs>
            </a:gsLst>
            <a:lin ang="0" scaled="1"/>
          </a:gradFill>
        </p:spPr>
      </p:sp>
      <p:sp>
        <p:nvSpPr>
          <p:cNvPr id="10" name="Text 3"/>
          <p:cNvSpPr/>
          <p:nvPr/>
        </p:nvSpPr>
        <p:spPr>
          <a:xfrm>
            <a:off x="710565" y="2768600"/>
            <a:ext cx="4860000" cy="10160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1" name="Text 4"/>
          <p:cNvSpPr/>
          <p:nvPr/>
        </p:nvSpPr>
        <p:spPr>
          <a:xfrm>
            <a:off x="6707505" y="3158490"/>
            <a:ext cx="4860290" cy="711200"/>
          </a:xfrm>
          <a:prstGeom prst="rect">
            <a:avLst/>
          </a:prstGeom>
          <a:noFill/>
        </p:spPr>
        <p:txBody>
          <a:bodyPr wrap="square" lIns="91440" tIns="45720" rIns="91440" bIns="45720" rtlCol="0" anchor="ctr">
            <a:spAutoFit/>
          </a:bodyPr>
          <a:lstStyle/>
          <a:p>
            <a:pPr marL="0" indent="0" algn="r">
              <a:lnSpc>
                <a:spcPct val="130000"/>
              </a:lnSpc>
              <a:buNone/>
            </a:pPr>
            <a:r>
              <a:rPr lang="en-US" sz="1800" dirty="0">
                <a:solidFill>
                  <a:srgbClr val="1A2E35"/>
                </a:solidFill>
                <a:latin typeface="MiSans" pitchFamily="34" charset="-122"/>
                <a:ea typeface="MiSans" pitchFamily="34" charset="-122"/>
                <a:cs typeface="MiSans" pitchFamily="34" charset="-120"/>
              </a:rPr>
              <a:t>小涵在大学期间没有明确的职业规划，随波逐流，最终在职业发展上遇到了困难。</a:t>
            </a:r>
            <a:endParaRPr lang="en-US" sz="1600" dirty="0"/>
          </a:p>
        </p:txBody>
      </p:sp>
      <p:sp>
        <p:nvSpPr>
          <p:cNvPr id="12" name="Text 5"/>
          <p:cNvSpPr/>
          <p:nvPr/>
        </p:nvSpPr>
        <p:spPr>
          <a:xfrm>
            <a:off x="6680835" y="1828165"/>
            <a:ext cx="4860925" cy="829945"/>
          </a:xfrm>
          <a:prstGeom prst="rect">
            <a:avLst/>
          </a:prstGeom>
          <a:noFill/>
        </p:spPr>
        <p:txBody>
          <a:bodyPr wrap="square" lIns="91440" tIns="45720" rIns="91440" bIns="45720" rtlCol="0" anchor="ctr"/>
          <a:lstStyle/>
          <a:p>
            <a:pPr marL="0" indent="0" algn="l">
              <a:lnSpc>
                <a:spcPct val="100000"/>
              </a:lnSpc>
              <a:buNone/>
            </a:pPr>
            <a:r>
              <a:rPr lang="en-US" sz="2400" dirty="0">
                <a:solidFill>
                  <a:srgbClr val="FFFFFF"/>
                </a:solidFill>
                <a:latin typeface="MiSans" pitchFamily="34" charset="-122"/>
                <a:ea typeface="MiSans" pitchFamily="34" charset="-122"/>
                <a:cs typeface="MiSans" pitchFamily="34" charset="-120"/>
              </a:rPr>
              <a:t>小涵的轨迹</a:t>
            </a:r>
            <a:endParaRPr lang="en-US" sz="1600" dirty="0"/>
          </a:p>
        </p:txBody>
      </p:sp>
      <p:sp>
        <p:nvSpPr>
          <p:cNvPr id="13" name="Shape 6"/>
          <p:cNvSpPr/>
          <p:nvPr/>
        </p:nvSpPr>
        <p:spPr>
          <a:xfrm flipH="1">
            <a:off x="6548755" y="2759710"/>
            <a:ext cx="4860000" cy="101600"/>
          </a:xfrm>
          <a:prstGeom prst="roundRect">
            <a:avLst>
              <a:gd name="adj" fmla="val 50000"/>
            </a:avLst>
          </a:prstGeom>
          <a:gradFill flip="none" rotWithShape="1">
            <a:gsLst>
              <a:gs pos="0">
                <a:srgbClr val="FFFFFF"/>
              </a:gs>
              <a:gs pos="2000">
                <a:srgbClr val="FFFFFF"/>
              </a:gs>
              <a:gs pos="100000">
                <a:srgbClr val="FFFFFF">
                  <a:alpha val="0"/>
                </a:srgbClr>
              </a:gs>
            </a:gsLst>
            <a:lin ang="0" scaled="1"/>
          </a:gradFill>
        </p:spPr>
      </p:sp>
      <p:sp>
        <p:nvSpPr>
          <p:cNvPr id="14" name="Text 7"/>
          <p:cNvSpPr/>
          <p:nvPr/>
        </p:nvSpPr>
        <p:spPr>
          <a:xfrm>
            <a:off x="6548755" y="2759710"/>
            <a:ext cx="4860000" cy="10160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5" name="Text 8"/>
          <p:cNvSpPr/>
          <p:nvPr/>
        </p:nvSpPr>
        <p:spPr>
          <a:xfrm>
            <a:off x="582930" y="211455"/>
            <a:ext cx="10151745" cy="482600"/>
          </a:xfrm>
          <a:prstGeom prst="rect">
            <a:avLst/>
          </a:prstGeom>
          <a:noFill/>
        </p:spPr>
        <p:txBody>
          <a:bodyPr wrap="square" lIns="91440" tIns="45720" rIns="91440" bIns="45720" rtlCol="0" anchor="ctr">
            <a:spAutoFit/>
          </a:bodyPr>
          <a:lstStyle/>
          <a:p>
            <a:pPr marL="0" indent="0" algn="l">
              <a:lnSpc>
                <a:spcPct val="100000"/>
              </a:lnSpc>
              <a:buNone/>
            </a:pPr>
            <a:r>
              <a:rPr lang="en-US" sz="3200" b="1" dirty="0">
                <a:solidFill>
                  <a:srgbClr val="000000"/>
                </a:solidFill>
                <a:latin typeface="MiSans" pitchFamily="34" charset="-122"/>
                <a:ea typeface="MiSans" pitchFamily="34" charset="-122"/>
                <a:cs typeface="MiSans" pitchFamily="34" charset="-120"/>
              </a:rPr>
              <a:t>小宇 vs 小涵轨迹</a:t>
            </a:r>
            <a:endParaRPr lang="en-US" sz="1600" dirty="0"/>
          </a:p>
        </p:txBody>
      </p:sp>
      <p:pic>
        <p:nvPicPr>
          <p:cNvPr id="16" name="Image 5" descr="https://test-kimi-img.moonshot.cn/pub/slides/slides_tmpl/image/25-08-06-16:17:08-d29gv14up1d2ae82kieg.png"/>
          <p:cNvPicPr>
            <a:picLocks noChangeAspect="1"/>
          </p:cNvPicPr>
          <p:nvPr/>
        </p:nvPicPr>
        <p:blipFill>
          <a:blip r:embed="rId5"/>
          <a:stretch>
            <a:fillRect/>
          </a:stretch>
        </p:blipFill>
        <p:spPr>
          <a:xfrm>
            <a:off x="10051415" y="6223635"/>
            <a:ext cx="179705" cy="179705"/>
          </a:xfrm>
          <a:prstGeom prst="rect">
            <a:avLst/>
          </a:prstGeom>
        </p:spPr>
      </p:pic>
      <p:pic>
        <p:nvPicPr>
          <p:cNvPr id="17" name="Image 6" descr="https://test-kimi-img.moonshot.cn/pub/slides/slides_tmpl/image/25-08-06-16:17:08-d29gv14up1d2ae82kieg.png"/>
          <p:cNvPicPr>
            <a:picLocks noChangeAspect="1"/>
          </p:cNvPicPr>
          <p:nvPr/>
        </p:nvPicPr>
        <p:blipFill>
          <a:blip r:embed="rId5"/>
          <a:stretch>
            <a:fillRect/>
          </a:stretch>
        </p:blipFill>
        <p:spPr>
          <a:xfrm>
            <a:off x="10445115" y="6223635"/>
            <a:ext cx="179705" cy="179705"/>
          </a:xfrm>
          <a:prstGeom prst="rect">
            <a:avLst/>
          </a:prstGeom>
        </p:spPr>
      </p:pic>
      <p:pic>
        <p:nvPicPr>
          <p:cNvPr id="18" name="Image 7" descr="https://test-kimi-img.moonshot.cn/pub/slides/slides_tmpl/image/25-08-06-16:17:08-d29gv14up1d2ae82kieg.png"/>
          <p:cNvPicPr>
            <a:picLocks noChangeAspect="1"/>
          </p:cNvPicPr>
          <p:nvPr/>
        </p:nvPicPr>
        <p:blipFill>
          <a:blip r:embed="rId5"/>
          <a:stretch>
            <a:fillRect/>
          </a:stretch>
        </p:blipFill>
        <p:spPr>
          <a:xfrm>
            <a:off x="10838815" y="6223635"/>
            <a:ext cx="179705" cy="179705"/>
          </a:xfrm>
          <a:prstGeom prst="rect">
            <a:avLst/>
          </a:prstGeom>
        </p:spPr>
      </p:pic>
      <p:pic>
        <p:nvPicPr>
          <p:cNvPr id="19" name="Image 8" descr="https://test-kimi-img.moonshot.cn/pub/slides/slides_tmpl/image/25-08-06-16:17:08-d29gv14up1d2ae82kieg.png"/>
          <p:cNvPicPr>
            <a:picLocks noChangeAspect="1"/>
          </p:cNvPicPr>
          <p:nvPr/>
        </p:nvPicPr>
        <p:blipFill>
          <a:blip r:embed="rId5"/>
          <a:stretch>
            <a:fillRect/>
          </a:stretch>
        </p:blipFill>
        <p:spPr>
          <a:xfrm>
            <a:off x="1269365" y="6223635"/>
            <a:ext cx="179705" cy="179705"/>
          </a:xfrm>
          <a:prstGeom prst="rect">
            <a:avLst/>
          </a:prstGeom>
        </p:spPr>
      </p:pic>
      <p:pic>
        <p:nvPicPr>
          <p:cNvPr id="20" name="Image 9" descr="https://test-kimi-img.moonshot.cn/pub/slides/slides_tmpl/image/25-08-06-16:17:08-d29gv14up1d2ae82kieg.png"/>
          <p:cNvPicPr>
            <a:picLocks noChangeAspect="1"/>
          </p:cNvPicPr>
          <p:nvPr/>
        </p:nvPicPr>
        <p:blipFill>
          <a:blip r:embed="rId5"/>
          <a:stretch>
            <a:fillRect/>
          </a:stretch>
        </p:blipFill>
        <p:spPr>
          <a:xfrm>
            <a:off x="1663065" y="6223635"/>
            <a:ext cx="179705" cy="179705"/>
          </a:xfrm>
          <a:prstGeom prst="rect">
            <a:avLst/>
          </a:prstGeom>
        </p:spPr>
      </p:pic>
      <p:pic>
        <p:nvPicPr>
          <p:cNvPr id="21" name="Image 10" descr="https://test-kimi-img.moonshot.cn/pub/slides/slides_tmpl/image/25-08-06-16:17:08-d29gv14up1d2ae82kieg.png"/>
          <p:cNvPicPr>
            <a:picLocks noChangeAspect="1"/>
          </p:cNvPicPr>
          <p:nvPr/>
        </p:nvPicPr>
        <p:blipFill>
          <a:blip r:embed="rId5"/>
          <a:stretch>
            <a:fillRect/>
          </a:stretch>
        </p:blipFill>
        <p:spPr>
          <a:xfrm>
            <a:off x="2056765" y="6223635"/>
            <a:ext cx="179705" cy="179705"/>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12-d29gv24up1d2ae82kj3g.png"/>
          <p:cNvPicPr>
            <a:picLocks noChangeAspect="1"/>
          </p:cNvPicPr>
          <p:nvPr/>
        </p:nvPicPr>
        <p:blipFill>
          <a:blip r:embed="rId1"/>
          <a:stretch>
            <a:fillRect/>
          </a:stretch>
        </p:blipFill>
        <p:spPr>
          <a:xfrm>
            <a:off x="8845550" y="1443990"/>
            <a:ext cx="2534285" cy="4495165"/>
          </a:xfrm>
          <a:prstGeom prst="rect">
            <a:avLst/>
          </a:prstGeom>
        </p:spPr>
      </p:pic>
      <p:pic>
        <p:nvPicPr>
          <p:cNvPr id="3" name="Image 1" descr="https://test-kimi-img.moonshot.cn/pub/slides/slides_tmpl/image/25-08-06-16:17:12-d29gv24up1d2ae82kj3g.png"/>
          <p:cNvPicPr>
            <a:picLocks noChangeAspect="1"/>
          </p:cNvPicPr>
          <p:nvPr/>
        </p:nvPicPr>
        <p:blipFill>
          <a:blip r:embed="rId1"/>
          <a:stretch>
            <a:fillRect/>
          </a:stretch>
        </p:blipFill>
        <p:spPr>
          <a:xfrm>
            <a:off x="6116955" y="1443990"/>
            <a:ext cx="2534285" cy="4495165"/>
          </a:xfrm>
          <a:prstGeom prst="rect">
            <a:avLst/>
          </a:prstGeom>
        </p:spPr>
      </p:pic>
      <p:pic>
        <p:nvPicPr>
          <p:cNvPr id="4" name="Image 2" descr="https://test-kimi-img.moonshot.cn/pub/slides/slides_tmpl/image/25-08-06-16:17:12-d29gv24up1d2ae82kj3g.png"/>
          <p:cNvPicPr>
            <a:picLocks noChangeAspect="1"/>
          </p:cNvPicPr>
          <p:nvPr/>
        </p:nvPicPr>
        <p:blipFill>
          <a:blip r:embed="rId1"/>
          <a:stretch>
            <a:fillRect/>
          </a:stretch>
        </p:blipFill>
        <p:spPr>
          <a:xfrm>
            <a:off x="3388360" y="1443990"/>
            <a:ext cx="2534285" cy="4495165"/>
          </a:xfrm>
          <a:prstGeom prst="rect">
            <a:avLst/>
          </a:prstGeom>
        </p:spPr>
      </p:pic>
      <p:pic>
        <p:nvPicPr>
          <p:cNvPr id="5" name="Image 3" descr="https://test-kimi-img.moonshot.cn/pub/slides/slides_tmpl/image/25-08-06-16:17:12-d29gv24up1d2ae82kj3g.png"/>
          <p:cNvPicPr>
            <a:picLocks noChangeAspect="1"/>
          </p:cNvPicPr>
          <p:nvPr/>
        </p:nvPicPr>
        <p:blipFill>
          <a:blip r:embed="rId1"/>
          <a:stretch>
            <a:fillRect/>
          </a:stretch>
        </p:blipFill>
        <p:spPr>
          <a:xfrm>
            <a:off x="727075" y="1443990"/>
            <a:ext cx="2534285" cy="4495165"/>
          </a:xfrm>
          <a:prstGeom prst="rect">
            <a:avLst/>
          </a:prstGeom>
        </p:spPr>
      </p:pic>
      <p:sp>
        <p:nvSpPr>
          <p:cNvPr id="6" name="Text 0"/>
          <p:cNvSpPr/>
          <p:nvPr/>
        </p:nvSpPr>
        <p:spPr>
          <a:xfrm>
            <a:off x="921385" y="1540510"/>
            <a:ext cx="1066165" cy="425450"/>
          </a:xfrm>
          <a:prstGeom prst="rect">
            <a:avLst/>
          </a:prstGeom>
          <a:noFill/>
        </p:spPr>
        <p:txBody>
          <a:bodyPr wrap="square" lIns="91440" tIns="45720" rIns="91440" bIns="45720" rtlCol="0" anchor="t">
            <a:spAutoFit/>
          </a:bodyPr>
          <a:lstStyle/>
          <a:p>
            <a:pPr marL="0" indent="0" algn="l">
              <a:lnSpc>
                <a:spcPct val="100000"/>
              </a:lnSpc>
              <a:buNone/>
            </a:pPr>
            <a:r>
              <a:rPr lang="en-US" sz="2800" b="1" dirty="0">
                <a:solidFill>
                  <a:srgbClr val="158011"/>
                </a:solidFill>
                <a:latin typeface="MiSans" pitchFamily="34" charset="-122"/>
                <a:ea typeface="MiSans" pitchFamily="34" charset="-122"/>
                <a:cs typeface="MiSans" pitchFamily="34" charset="-120"/>
              </a:rPr>
              <a:t>01</a:t>
            </a:r>
            <a:endParaRPr lang="en-US" sz="1600" dirty="0"/>
          </a:p>
        </p:txBody>
      </p:sp>
      <p:sp>
        <p:nvSpPr>
          <p:cNvPr id="7" name="Text 1"/>
          <p:cNvSpPr/>
          <p:nvPr/>
        </p:nvSpPr>
        <p:spPr>
          <a:xfrm>
            <a:off x="921385" y="2816225"/>
            <a:ext cx="2145665" cy="2643505"/>
          </a:xfrm>
          <a:prstGeom prst="rect">
            <a:avLst/>
          </a:prstGeom>
          <a:noFill/>
        </p:spPr>
        <p:txBody>
          <a:bodyPr wrap="square" lIns="0" tIns="0" rIns="0" bIns="0" rtlCol="0" anchor="t"/>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职业生涯规划可以帮助你明确个人发展方向，避免盲目跟风。</a:t>
            </a:r>
            <a:endParaRPr lang="en-US" sz="1600" dirty="0"/>
          </a:p>
        </p:txBody>
      </p:sp>
      <p:sp>
        <p:nvSpPr>
          <p:cNvPr id="8" name="Text 2"/>
          <p:cNvSpPr/>
          <p:nvPr/>
        </p:nvSpPr>
        <p:spPr>
          <a:xfrm>
            <a:off x="921385" y="1986915"/>
            <a:ext cx="2145665" cy="771525"/>
          </a:xfrm>
          <a:prstGeom prst="rect">
            <a:avLst/>
          </a:prstGeom>
          <a:noFill/>
        </p:spPr>
        <p:txBody>
          <a:bodyPr wrap="square" lIns="90043" tIns="46863" rIns="90043" bIns="0" rtlCol="0" anchor="ctr"/>
          <a:lstStyle/>
          <a:p>
            <a:pPr marL="0" indent="0" algn="just">
              <a:lnSpc>
                <a:spcPct val="100000"/>
              </a:lnSpc>
              <a:buNone/>
            </a:pPr>
            <a:r>
              <a:rPr lang="en-US" sz="1600" b="1" dirty="0">
                <a:solidFill>
                  <a:srgbClr val="158011"/>
                </a:solidFill>
                <a:latin typeface="MiSans" pitchFamily="34" charset="-122"/>
                <a:ea typeface="MiSans" pitchFamily="34" charset="-122"/>
                <a:cs typeface="MiSans" pitchFamily="34" charset="-120"/>
              </a:rPr>
              <a:t>个人方向</a:t>
            </a:r>
            <a:endParaRPr lang="en-US" sz="1600" dirty="0"/>
          </a:p>
        </p:txBody>
      </p:sp>
      <p:sp>
        <p:nvSpPr>
          <p:cNvPr id="9" name="Text 3"/>
          <p:cNvSpPr/>
          <p:nvPr/>
        </p:nvSpPr>
        <p:spPr>
          <a:xfrm>
            <a:off x="3616325" y="1540510"/>
            <a:ext cx="1066165" cy="425450"/>
          </a:xfrm>
          <a:prstGeom prst="rect">
            <a:avLst/>
          </a:prstGeom>
          <a:noFill/>
        </p:spPr>
        <p:txBody>
          <a:bodyPr wrap="square" lIns="91440" tIns="45720" rIns="91440" bIns="45720" rtlCol="0" anchor="t">
            <a:spAutoFit/>
          </a:bodyPr>
          <a:lstStyle/>
          <a:p>
            <a:pPr marL="0" indent="0" algn="l">
              <a:lnSpc>
                <a:spcPct val="100000"/>
              </a:lnSpc>
              <a:buNone/>
            </a:pPr>
            <a:r>
              <a:rPr lang="en-US" sz="2800" b="1" dirty="0">
                <a:solidFill>
                  <a:srgbClr val="158011"/>
                </a:solidFill>
                <a:latin typeface="MiSans" pitchFamily="34" charset="-122"/>
                <a:ea typeface="MiSans" pitchFamily="34" charset="-122"/>
                <a:cs typeface="MiSans" pitchFamily="34" charset="-120"/>
              </a:rPr>
              <a:t>02</a:t>
            </a:r>
            <a:endParaRPr lang="en-US" sz="1600" dirty="0"/>
          </a:p>
        </p:txBody>
      </p:sp>
      <p:sp>
        <p:nvSpPr>
          <p:cNvPr id="10" name="Text 4"/>
          <p:cNvSpPr/>
          <p:nvPr/>
        </p:nvSpPr>
        <p:spPr>
          <a:xfrm>
            <a:off x="3616325" y="2816225"/>
            <a:ext cx="2145665" cy="2643505"/>
          </a:xfrm>
          <a:prstGeom prst="rect">
            <a:avLst/>
          </a:prstGeom>
          <a:noFill/>
        </p:spPr>
        <p:txBody>
          <a:bodyPr wrap="square" lIns="0" tIns="0" rIns="0" bIns="0" rtlCol="0" anchor="t"/>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通过规划，你可以有针对性地提升自己的能力，增强在职场上的竞争力。</a:t>
            </a:r>
            <a:endParaRPr lang="en-US" sz="1600" dirty="0"/>
          </a:p>
        </p:txBody>
      </p:sp>
      <p:sp>
        <p:nvSpPr>
          <p:cNvPr id="11" name="Text 5"/>
          <p:cNvSpPr/>
          <p:nvPr/>
        </p:nvSpPr>
        <p:spPr>
          <a:xfrm>
            <a:off x="3616325" y="1986915"/>
            <a:ext cx="2145665" cy="771525"/>
          </a:xfrm>
          <a:prstGeom prst="rect">
            <a:avLst/>
          </a:prstGeom>
          <a:noFill/>
        </p:spPr>
        <p:txBody>
          <a:bodyPr wrap="square" lIns="90043" tIns="46863" rIns="90043" bIns="0" rtlCol="0" anchor="ctr"/>
          <a:lstStyle/>
          <a:p>
            <a:pPr marL="0" indent="0" algn="just">
              <a:lnSpc>
                <a:spcPct val="100000"/>
              </a:lnSpc>
              <a:buNone/>
            </a:pPr>
            <a:r>
              <a:rPr lang="en-US" sz="1600" b="1" dirty="0">
                <a:solidFill>
                  <a:srgbClr val="158011"/>
                </a:solidFill>
                <a:latin typeface="MiSans" pitchFamily="34" charset="-122"/>
                <a:ea typeface="MiSans" pitchFamily="34" charset="-122"/>
                <a:cs typeface="MiSans" pitchFamily="34" charset="-120"/>
              </a:rPr>
              <a:t>竞争力提升</a:t>
            </a:r>
            <a:endParaRPr lang="en-US" sz="1600" dirty="0"/>
          </a:p>
        </p:txBody>
      </p:sp>
      <p:sp>
        <p:nvSpPr>
          <p:cNvPr id="12" name="Text 6"/>
          <p:cNvSpPr/>
          <p:nvPr/>
        </p:nvSpPr>
        <p:spPr>
          <a:xfrm>
            <a:off x="6311265" y="1540510"/>
            <a:ext cx="1066165" cy="425450"/>
          </a:xfrm>
          <a:prstGeom prst="rect">
            <a:avLst/>
          </a:prstGeom>
          <a:noFill/>
        </p:spPr>
        <p:txBody>
          <a:bodyPr wrap="square" lIns="91440" tIns="45720" rIns="91440" bIns="45720" rtlCol="0" anchor="t">
            <a:spAutoFit/>
          </a:bodyPr>
          <a:lstStyle/>
          <a:p>
            <a:pPr marL="0" indent="0" algn="l">
              <a:lnSpc>
                <a:spcPct val="100000"/>
              </a:lnSpc>
              <a:buNone/>
            </a:pPr>
            <a:r>
              <a:rPr lang="en-US" sz="2800" b="1" dirty="0">
                <a:solidFill>
                  <a:srgbClr val="158011"/>
                </a:solidFill>
                <a:latin typeface="MiSans" pitchFamily="34" charset="-122"/>
                <a:ea typeface="MiSans" pitchFamily="34" charset="-122"/>
                <a:cs typeface="MiSans" pitchFamily="34" charset="-120"/>
              </a:rPr>
              <a:t>03</a:t>
            </a:r>
            <a:endParaRPr lang="en-US" sz="1600" dirty="0"/>
          </a:p>
        </p:txBody>
      </p:sp>
      <p:sp>
        <p:nvSpPr>
          <p:cNvPr id="13" name="Text 7"/>
          <p:cNvSpPr/>
          <p:nvPr/>
        </p:nvSpPr>
        <p:spPr>
          <a:xfrm>
            <a:off x="6311265" y="2816225"/>
            <a:ext cx="2145665" cy="2643505"/>
          </a:xfrm>
          <a:prstGeom prst="rect">
            <a:avLst/>
          </a:prstGeom>
          <a:noFill/>
        </p:spPr>
        <p:txBody>
          <a:bodyPr wrap="square" lIns="0" tIns="0" rIns="0" bIns="0" rtlCol="0" anchor="t"/>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规划可以帮助你明确成长路径，逐步实现职业目标。</a:t>
            </a:r>
            <a:endParaRPr lang="en-US" sz="1600" dirty="0"/>
          </a:p>
        </p:txBody>
      </p:sp>
      <p:sp>
        <p:nvSpPr>
          <p:cNvPr id="14" name="Text 8"/>
          <p:cNvSpPr/>
          <p:nvPr/>
        </p:nvSpPr>
        <p:spPr>
          <a:xfrm>
            <a:off x="6311265" y="1986915"/>
            <a:ext cx="2145665" cy="771525"/>
          </a:xfrm>
          <a:prstGeom prst="rect">
            <a:avLst/>
          </a:prstGeom>
          <a:noFill/>
        </p:spPr>
        <p:txBody>
          <a:bodyPr wrap="square" lIns="90043" tIns="46863" rIns="90043" bIns="0" rtlCol="0" anchor="ctr"/>
          <a:lstStyle/>
          <a:p>
            <a:pPr marL="0" indent="0" algn="just">
              <a:lnSpc>
                <a:spcPct val="100000"/>
              </a:lnSpc>
              <a:buNone/>
            </a:pPr>
            <a:r>
              <a:rPr lang="en-US" sz="1600" b="1" dirty="0">
                <a:solidFill>
                  <a:srgbClr val="158011"/>
                </a:solidFill>
                <a:latin typeface="MiSans" pitchFamily="34" charset="-122"/>
                <a:ea typeface="MiSans" pitchFamily="34" charset="-122"/>
                <a:cs typeface="MiSans" pitchFamily="34" charset="-120"/>
              </a:rPr>
              <a:t>成长路径</a:t>
            </a:r>
            <a:endParaRPr lang="en-US" sz="1600" dirty="0"/>
          </a:p>
        </p:txBody>
      </p:sp>
      <p:sp>
        <p:nvSpPr>
          <p:cNvPr id="15" name="Text 9"/>
          <p:cNvSpPr/>
          <p:nvPr/>
        </p:nvSpPr>
        <p:spPr>
          <a:xfrm>
            <a:off x="9006205" y="1540510"/>
            <a:ext cx="1066165" cy="425450"/>
          </a:xfrm>
          <a:prstGeom prst="rect">
            <a:avLst/>
          </a:prstGeom>
          <a:noFill/>
        </p:spPr>
        <p:txBody>
          <a:bodyPr wrap="square" lIns="91440" tIns="45720" rIns="91440" bIns="45720" rtlCol="0" anchor="t">
            <a:spAutoFit/>
          </a:bodyPr>
          <a:lstStyle/>
          <a:p>
            <a:pPr marL="0" indent="0" algn="l">
              <a:lnSpc>
                <a:spcPct val="100000"/>
              </a:lnSpc>
              <a:buNone/>
            </a:pPr>
            <a:r>
              <a:rPr lang="en-US" sz="2800" b="1" dirty="0">
                <a:solidFill>
                  <a:srgbClr val="158011"/>
                </a:solidFill>
                <a:latin typeface="MiSans" pitchFamily="34" charset="-122"/>
                <a:ea typeface="MiSans" pitchFamily="34" charset="-122"/>
                <a:cs typeface="MiSans" pitchFamily="34" charset="-120"/>
              </a:rPr>
              <a:t>04</a:t>
            </a:r>
            <a:endParaRPr lang="en-US" sz="1600" dirty="0"/>
          </a:p>
        </p:txBody>
      </p:sp>
      <p:sp>
        <p:nvSpPr>
          <p:cNvPr id="16" name="Text 10"/>
          <p:cNvSpPr/>
          <p:nvPr/>
        </p:nvSpPr>
        <p:spPr>
          <a:xfrm>
            <a:off x="9006205" y="2816225"/>
            <a:ext cx="2145665" cy="2643505"/>
          </a:xfrm>
          <a:prstGeom prst="rect">
            <a:avLst/>
          </a:prstGeom>
          <a:noFill/>
        </p:spPr>
        <p:txBody>
          <a:bodyPr wrap="square" lIns="0" tIns="0" rIns="0" bIns="0" rtlCol="0" anchor="t"/>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明确的职业规划可以让你在工作中找到更多的成就感和满足感。</a:t>
            </a:r>
            <a:endParaRPr lang="en-US" sz="1600" dirty="0"/>
          </a:p>
        </p:txBody>
      </p:sp>
      <p:sp>
        <p:nvSpPr>
          <p:cNvPr id="17" name="Text 11"/>
          <p:cNvSpPr/>
          <p:nvPr/>
        </p:nvSpPr>
        <p:spPr>
          <a:xfrm>
            <a:off x="9006205" y="1986915"/>
            <a:ext cx="2145665" cy="771525"/>
          </a:xfrm>
          <a:prstGeom prst="rect">
            <a:avLst/>
          </a:prstGeom>
          <a:noFill/>
        </p:spPr>
        <p:txBody>
          <a:bodyPr wrap="square" lIns="90043" tIns="46863" rIns="90043" bIns="0" rtlCol="0" anchor="ctr"/>
          <a:lstStyle/>
          <a:p>
            <a:pPr marL="0" indent="0" algn="just">
              <a:lnSpc>
                <a:spcPct val="100000"/>
              </a:lnSpc>
              <a:buNone/>
            </a:pPr>
            <a:r>
              <a:rPr lang="en-US" sz="1600" b="1" dirty="0">
                <a:solidFill>
                  <a:srgbClr val="158011"/>
                </a:solidFill>
                <a:latin typeface="MiSans" pitchFamily="34" charset="-122"/>
                <a:ea typeface="MiSans" pitchFamily="34" charset="-122"/>
                <a:cs typeface="MiSans" pitchFamily="34" charset="-120"/>
              </a:rPr>
              <a:t>满意度提升</a:t>
            </a:r>
            <a:endParaRPr lang="en-US" sz="1600" dirty="0"/>
          </a:p>
        </p:txBody>
      </p:sp>
      <p:sp>
        <p:nvSpPr>
          <p:cNvPr id="18" name="Text 12"/>
          <p:cNvSpPr/>
          <p:nvPr/>
        </p:nvSpPr>
        <p:spPr>
          <a:xfrm>
            <a:off x="582930" y="211455"/>
            <a:ext cx="10151745" cy="482600"/>
          </a:xfrm>
          <a:prstGeom prst="rect">
            <a:avLst/>
          </a:prstGeom>
          <a:noFill/>
        </p:spPr>
        <p:txBody>
          <a:bodyPr wrap="square" lIns="91440" tIns="45720" rIns="91440" bIns="45720" rtlCol="0" anchor="t">
            <a:spAutoFit/>
          </a:bodyPr>
          <a:lstStyle/>
          <a:p>
            <a:pPr marL="0" indent="0">
              <a:lnSpc>
                <a:spcPct val="100000"/>
              </a:lnSpc>
              <a:buNone/>
            </a:pPr>
            <a:r>
              <a:rPr lang="en-US" sz="3200" b="1" dirty="0">
                <a:solidFill>
                  <a:srgbClr val="000000"/>
                </a:solidFill>
                <a:latin typeface="MiSans" pitchFamily="34" charset="-122"/>
                <a:ea typeface="MiSans" pitchFamily="34" charset="-122"/>
                <a:cs typeface="MiSans" pitchFamily="34" charset="-120"/>
              </a:rPr>
              <a:t>规划意义清单</a:t>
            </a:r>
            <a:endParaRPr lang="en-US" sz="16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4-d29gv04up1d2ae82kia0.jpg"/>
          <p:cNvPicPr>
            <a:picLocks noChangeAspect="1"/>
          </p:cNvPicPr>
          <p:nvPr/>
        </p:nvPicPr>
        <p:blipFill>
          <a:blip r:embed="rId1"/>
          <a:stretch>
            <a:fillRect/>
          </a:stretch>
        </p:blipFill>
        <p:spPr>
          <a:xfrm>
            <a:off x="0" y="237490"/>
            <a:ext cx="12192000" cy="503555"/>
          </a:xfrm>
          <a:prstGeom prst="rect">
            <a:avLst/>
          </a:prstGeom>
        </p:spPr>
      </p:pic>
      <p:pic>
        <p:nvPicPr>
          <p:cNvPr id="3" name="Image 1" descr="https://test-kimi-img.moonshot.cn/pub/slides/slides_tmpl/image/25-08-06-16:17:06-d29gv0kup1d2ae82kic0.jpg"/>
          <p:cNvPicPr>
            <a:picLocks noChangeAspect="1"/>
          </p:cNvPicPr>
          <p:nvPr/>
        </p:nvPicPr>
        <p:blipFill>
          <a:blip r:embed="rId2"/>
          <a:stretch>
            <a:fillRect/>
          </a:stretch>
        </p:blipFill>
        <p:spPr>
          <a:xfrm>
            <a:off x="0" y="236855"/>
            <a:ext cx="317500" cy="503555"/>
          </a:xfrm>
          <a:prstGeom prst="rect">
            <a:avLst/>
          </a:prstGeom>
        </p:spPr>
      </p:pic>
      <p:pic>
        <p:nvPicPr>
          <p:cNvPr id="4" name="Image 2" descr="https://test-kimi-img.moonshot.cn/pub/slides/slides_tmpl/image/25-08-06-16:17:12-d29gv24up1d2ae82kj2g.png"/>
          <p:cNvPicPr>
            <a:picLocks noChangeAspect="1"/>
          </p:cNvPicPr>
          <p:nvPr/>
        </p:nvPicPr>
        <p:blipFill>
          <a:blip r:embed="rId3"/>
          <a:stretch>
            <a:fillRect/>
          </a:stretch>
        </p:blipFill>
        <p:spPr>
          <a:xfrm>
            <a:off x="0" y="1553845"/>
            <a:ext cx="12192000" cy="5312410"/>
          </a:xfrm>
          <a:prstGeom prst="rect">
            <a:avLst/>
          </a:prstGeom>
        </p:spPr>
      </p:pic>
      <p:sp>
        <p:nvSpPr>
          <p:cNvPr id="5" name="Shape 0"/>
          <p:cNvSpPr/>
          <p:nvPr/>
        </p:nvSpPr>
        <p:spPr>
          <a:xfrm>
            <a:off x="8699503" y="3837334"/>
            <a:ext cx="2575045" cy="2236470"/>
          </a:xfrm>
          <a:prstGeom prst="rect">
            <a:avLst/>
          </a:prstGeom>
          <a:solidFill>
            <a:srgbClr val="000000">
              <a:alpha val="0"/>
            </a:srgbClr>
          </a:solidFill>
        </p:spPr>
      </p:sp>
      <p:sp>
        <p:nvSpPr>
          <p:cNvPr id="6" name="Text 1"/>
          <p:cNvSpPr/>
          <p:nvPr/>
        </p:nvSpPr>
        <p:spPr>
          <a:xfrm>
            <a:off x="8699503" y="3837334"/>
            <a:ext cx="2575045" cy="2236470"/>
          </a:xfrm>
          <a:prstGeom prst="rect">
            <a:avLst/>
          </a:prstGeom>
          <a:noFill/>
        </p:spPr>
        <p:txBody>
          <a:bodyPr wrap="square" lIns="0" tIns="0" rIns="0" bIns="0" rtlCol="0" anchor="t"/>
          <a:lstStyle/>
          <a:p>
            <a:pPr marL="0" indent="0" algn="just">
              <a:lnSpc>
                <a:spcPct val="130000"/>
              </a:lnSpc>
              <a:buNone/>
            </a:pPr>
            <a:r>
              <a:rPr lang="en-US" sz="1400" dirty="0">
                <a:solidFill>
                  <a:srgbClr val="FFFFFF"/>
                </a:solidFill>
                <a:latin typeface="MiSans" pitchFamily="34" charset="-122"/>
                <a:ea typeface="MiSans" pitchFamily="34" charset="-122"/>
                <a:cs typeface="MiSans" pitchFamily="34" charset="-120"/>
              </a:rPr>
              <a:t>CASVE循环包括沟通、分析、综合、评估和执行五个步骤，帮助你不断调整和优化职业规划。</a:t>
            </a:r>
            <a:endParaRPr lang="en-US" sz="1600" dirty="0"/>
          </a:p>
        </p:txBody>
      </p:sp>
      <p:sp>
        <p:nvSpPr>
          <p:cNvPr id="7" name="Shape 2"/>
          <p:cNvSpPr/>
          <p:nvPr/>
        </p:nvSpPr>
        <p:spPr>
          <a:xfrm>
            <a:off x="6291731" y="8722360"/>
            <a:ext cx="287989" cy="6985"/>
          </a:xfrm>
          <a:custGeom>
            <a:avLst/>
            <a:gdLst/>
            <a:ahLst/>
            <a:cxnLst/>
            <a:rect l="l" t="t" r="r" b="b"/>
            <a:pathLst>
              <a:path w="287989" h="6985">
                <a:moveTo>
                  <a:pt x="287989" y="0"/>
                </a:moveTo>
                <a:lnTo>
                  <a:pt x="260078" y="2540"/>
                </a:lnTo>
                <a:lnTo>
                  <a:pt x="221384" y="5080"/>
                </a:lnTo>
                <a:lnTo>
                  <a:pt x="182689" y="6350"/>
                </a:lnTo>
                <a:lnTo>
                  <a:pt x="143995" y="6985"/>
                </a:lnTo>
                <a:lnTo>
                  <a:pt x="104666" y="6350"/>
                </a:lnTo>
                <a:lnTo>
                  <a:pt x="65971" y="5080"/>
                </a:lnTo>
                <a:lnTo>
                  <a:pt x="27911" y="2540"/>
                </a:lnTo>
                <a:lnTo>
                  <a:pt x="0" y="0"/>
                </a:lnTo>
                <a:lnTo>
                  <a:pt x="287989" y="0"/>
                </a:lnTo>
                <a:close/>
              </a:path>
            </a:pathLst>
          </a:custGeom>
          <a:solidFill>
            <a:srgbClr val="FFFFFF"/>
          </a:solidFill>
        </p:spPr>
      </p:sp>
      <p:sp>
        <p:nvSpPr>
          <p:cNvPr id="8" name="Text 3"/>
          <p:cNvSpPr/>
          <p:nvPr/>
        </p:nvSpPr>
        <p:spPr>
          <a:xfrm>
            <a:off x="6291731" y="8722360"/>
            <a:ext cx="287989" cy="698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9" name="Text 4"/>
          <p:cNvSpPr/>
          <p:nvPr/>
        </p:nvSpPr>
        <p:spPr>
          <a:xfrm>
            <a:off x="1679598" y="2715638"/>
            <a:ext cx="1148388" cy="475441"/>
          </a:xfrm>
          <a:prstGeom prst="rect">
            <a:avLst/>
          </a:prstGeom>
          <a:noFill/>
        </p:spPr>
        <p:txBody>
          <a:bodyPr wrap="square" lIns="0" tIns="0" rIns="0" bIns="0" rtlCol="0" anchor="t"/>
          <a:lstStyle/>
          <a:p>
            <a:pPr marL="0" indent="0" algn="ctr">
              <a:lnSpc>
                <a:spcPct val="100000"/>
              </a:lnSpc>
              <a:buNone/>
            </a:pPr>
            <a:r>
              <a:rPr lang="en-US" sz="2700" b="1" dirty="0">
                <a:solidFill>
                  <a:srgbClr val="FFFFFF"/>
                </a:solidFill>
                <a:latin typeface="MiSans" pitchFamily="34" charset="-122"/>
                <a:ea typeface="MiSans" pitchFamily="34" charset="-122"/>
                <a:cs typeface="MiSans" pitchFamily="34" charset="-120"/>
              </a:rPr>
              <a:t>01</a:t>
            </a:r>
            <a:endParaRPr lang="en-US" sz="1600" dirty="0"/>
          </a:p>
        </p:txBody>
      </p:sp>
      <p:sp>
        <p:nvSpPr>
          <p:cNvPr id="10" name="Shape 5"/>
          <p:cNvSpPr/>
          <p:nvPr/>
        </p:nvSpPr>
        <p:spPr>
          <a:xfrm>
            <a:off x="966118" y="3845586"/>
            <a:ext cx="2575045" cy="2495876"/>
          </a:xfrm>
          <a:prstGeom prst="rect">
            <a:avLst/>
          </a:prstGeom>
          <a:solidFill>
            <a:srgbClr val="000000">
              <a:alpha val="0"/>
            </a:srgbClr>
          </a:solidFill>
        </p:spPr>
      </p:sp>
      <p:sp>
        <p:nvSpPr>
          <p:cNvPr id="11" name="Text 6"/>
          <p:cNvSpPr/>
          <p:nvPr/>
        </p:nvSpPr>
        <p:spPr>
          <a:xfrm>
            <a:off x="966118" y="3845586"/>
            <a:ext cx="2575045" cy="2495876"/>
          </a:xfrm>
          <a:prstGeom prst="rect">
            <a:avLst/>
          </a:prstGeom>
          <a:noFill/>
        </p:spPr>
        <p:txBody>
          <a:bodyPr wrap="square" lIns="0" tIns="0" rIns="0" bIns="0" rtlCol="0" anchor="t"/>
          <a:lstStyle/>
          <a:p>
            <a:pPr marL="0" indent="0" algn="just">
              <a:lnSpc>
                <a:spcPct val="130000"/>
              </a:lnSpc>
              <a:buNone/>
            </a:pPr>
            <a:r>
              <a:rPr lang="en-US" sz="1400" dirty="0">
                <a:solidFill>
                  <a:srgbClr val="FFFFFF"/>
                </a:solidFill>
                <a:latin typeface="MiSans" pitchFamily="34" charset="-122"/>
                <a:ea typeface="MiSans" pitchFamily="34" charset="-122"/>
                <a:cs typeface="MiSans" pitchFamily="34" charset="-120"/>
              </a:rPr>
              <a:t>帕森斯的理论强调个人特质与职业的匹配，通过兴趣、能力和职业的结合，找到最适合自己的职业。</a:t>
            </a:r>
            <a:endParaRPr lang="en-US" sz="1600" dirty="0"/>
          </a:p>
        </p:txBody>
      </p:sp>
      <p:sp>
        <p:nvSpPr>
          <p:cNvPr id="12" name="Text 7"/>
          <p:cNvSpPr/>
          <p:nvPr/>
        </p:nvSpPr>
        <p:spPr>
          <a:xfrm>
            <a:off x="5545973" y="2707386"/>
            <a:ext cx="1148388" cy="475441"/>
          </a:xfrm>
          <a:prstGeom prst="rect">
            <a:avLst/>
          </a:prstGeom>
          <a:noFill/>
        </p:spPr>
        <p:txBody>
          <a:bodyPr wrap="square" lIns="0" tIns="0" rIns="0" bIns="0" rtlCol="0" anchor="t"/>
          <a:lstStyle/>
          <a:p>
            <a:pPr marL="0" indent="0" algn="ctr">
              <a:lnSpc>
                <a:spcPct val="100000"/>
              </a:lnSpc>
              <a:buNone/>
            </a:pPr>
            <a:r>
              <a:rPr lang="en-US" sz="2700" b="1" dirty="0">
                <a:solidFill>
                  <a:srgbClr val="FFFFFF"/>
                </a:solidFill>
                <a:latin typeface="MiSans" pitchFamily="34" charset="-122"/>
                <a:ea typeface="MiSans" pitchFamily="34" charset="-122"/>
                <a:cs typeface="MiSans" pitchFamily="34" charset="-120"/>
              </a:rPr>
              <a:t>02</a:t>
            </a:r>
            <a:endParaRPr lang="en-US" sz="1600" dirty="0"/>
          </a:p>
        </p:txBody>
      </p:sp>
      <p:sp>
        <p:nvSpPr>
          <p:cNvPr id="13" name="Shape 8"/>
          <p:cNvSpPr/>
          <p:nvPr/>
        </p:nvSpPr>
        <p:spPr>
          <a:xfrm>
            <a:off x="4833128" y="3837334"/>
            <a:ext cx="2575045" cy="2495876"/>
          </a:xfrm>
          <a:prstGeom prst="rect">
            <a:avLst/>
          </a:prstGeom>
          <a:solidFill>
            <a:srgbClr val="000000">
              <a:alpha val="0"/>
            </a:srgbClr>
          </a:solidFill>
        </p:spPr>
      </p:sp>
      <p:sp>
        <p:nvSpPr>
          <p:cNvPr id="14" name="Text 9"/>
          <p:cNvSpPr/>
          <p:nvPr/>
        </p:nvSpPr>
        <p:spPr>
          <a:xfrm>
            <a:off x="4833128" y="3837334"/>
            <a:ext cx="2575045" cy="2495876"/>
          </a:xfrm>
          <a:prstGeom prst="rect">
            <a:avLst/>
          </a:prstGeom>
          <a:noFill/>
        </p:spPr>
        <p:txBody>
          <a:bodyPr wrap="square" lIns="0" tIns="0" rIns="0" bIns="0" rtlCol="0" anchor="t"/>
          <a:lstStyle/>
          <a:p>
            <a:pPr marL="0" indent="0" algn="just">
              <a:lnSpc>
                <a:spcPct val="130000"/>
              </a:lnSpc>
              <a:buNone/>
            </a:pPr>
            <a:r>
              <a:rPr lang="en-US" sz="1400" dirty="0">
                <a:solidFill>
                  <a:srgbClr val="FFFFFF"/>
                </a:solidFill>
                <a:latin typeface="MiSans" pitchFamily="34" charset="-122"/>
                <a:ea typeface="MiSans" pitchFamily="34" charset="-122"/>
                <a:cs typeface="MiSans" pitchFamily="34" charset="-120"/>
              </a:rPr>
              <a:t>舒伯将生涯分为成长、探索、建立、维持和衰退五个阶段，每个阶段都有不同的任务和目标。</a:t>
            </a:r>
            <a:endParaRPr lang="en-US" sz="1600" dirty="0"/>
          </a:p>
        </p:txBody>
      </p:sp>
      <p:sp>
        <p:nvSpPr>
          <p:cNvPr id="15" name="Text 10"/>
          <p:cNvSpPr/>
          <p:nvPr/>
        </p:nvSpPr>
        <p:spPr>
          <a:xfrm>
            <a:off x="9412983" y="2707386"/>
            <a:ext cx="1148389" cy="475441"/>
          </a:xfrm>
          <a:prstGeom prst="rect">
            <a:avLst/>
          </a:prstGeom>
          <a:noFill/>
        </p:spPr>
        <p:txBody>
          <a:bodyPr wrap="square" lIns="0" tIns="0" rIns="0" bIns="0" rtlCol="0" anchor="t"/>
          <a:lstStyle/>
          <a:p>
            <a:pPr marL="0" indent="0" algn="ctr">
              <a:lnSpc>
                <a:spcPct val="100000"/>
              </a:lnSpc>
              <a:buNone/>
            </a:pPr>
            <a:r>
              <a:rPr lang="en-US" sz="2700" b="1" dirty="0">
                <a:solidFill>
                  <a:srgbClr val="FFFFFF"/>
                </a:solidFill>
                <a:latin typeface="MiSans" pitchFamily="34" charset="-122"/>
                <a:ea typeface="MiSans" pitchFamily="34" charset="-122"/>
                <a:cs typeface="MiSans" pitchFamily="34" charset="-120"/>
              </a:rPr>
              <a:t>03</a:t>
            </a:r>
            <a:endParaRPr lang="en-US" sz="1600" dirty="0"/>
          </a:p>
        </p:txBody>
      </p:sp>
      <p:sp>
        <p:nvSpPr>
          <p:cNvPr id="16" name="Text 11"/>
          <p:cNvSpPr/>
          <p:nvPr/>
        </p:nvSpPr>
        <p:spPr>
          <a:xfrm>
            <a:off x="966118" y="3329501"/>
            <a:ext cx="2576661" cy="375672"/>
          </a:xfrm>
          <a:prstGeom prst="rect">
            <a:avLst/>
          </a:prstGeom>
          <a:noFill/>
        </p:spPr>
        <p:txBody>
          <a:bodyPr wrap="square" lIns="0" tIns="0" rIns="0" bIns="0" rtlCol="0" anchor="ctr"/>
          <a:lstStyle/>
          <a:p>
            <a:pPr marL="0" indent="0" algn="just">
              <a:lnSpc>
                <a:spcPct val="100000"/>
              </a:lnSpc>
              <a:buNone/>
            </a:pPr>
            <a:r>
              <a:rPr lang="en-US" sz="1800" b="1" dirty="0">
                <a:solidFill>
                  <a:srgbClr val="FFFFFF"/>
                </a:solidFill>
                <a:latin typeface="MiSans" pitchFamily="34" charset="-122"/>
                <a:ea typeface="MiSans" pitchFamily="34" charset="-122"/>
                <a:cs typeface="MiSans" pitchFamily="34" charset="-120"/>
              </a:rPr>
              <a:t>帕森斯人职匹配</a:t>
            </a:r>
            <a:endParaRPr lang="en-US" sz="1600" dirty="0"/>
          </a:p>
        </p:txBody>
      </p:sp>
      <p:sp>
        <p:nvSpPr>
          <p:cNvPr id="17" name="Text 12"/>
          <p:cNvSpPr/>
          <p:nvPr/>
        </p:nvSpPr>
        <p:spPr>
          <a:xfrm>
            <a:off x="4833128" y="3329501"/>
            <a:ext cx="2576661" cy="375672"/>
          </a:xfrm>
          <a:prstGeom prst="rect">
            <a:avLst/>
          </a:prstGeom>
          <a:noFill/>
        </p:spPr>
        <p:txBody>
          <a:bodyPr wrap="square" lIns="0" tIns="0" rIns="0" bIns="0" rtlCol="0" anchor="ctr"/>
          <a:lstStyle/>
          <a:p>
            <a:pPr marL="0" indent="0" algn="just">
              <a:lnSpc>
                <a:spcPct val="100000"/>
              </a:lnSpc>
              <a:buNone/>
            </a:pPr>
            <a:r>
              <a:rPr lang="en-US" sz="1800" b="1" dirty="0">
                <a:solidFill>
                  <a:srgbClr val="FFFFFF"/>
                </a:solidFill>
                <a:latin typeface="MiSans" pitchFamily="34" charset="-122"/>
                <a:ea typeface="MiSans" pitchFamily="34" charset="-122"/>
                <a:cs typeface="MiSans" pitchFamily="34" charset="-120"/>
              </a:rPr>
              <a:t>舒伯生涯五阶段</a:t>
            </a:r>
            <a:endParaRPr lang="en-US" sz="1600" dirty="0"/>
          </a:p>
        </p:txBody>
      </p:sp>
      <p:sp>
        <p:nvSpPr>
          <p:cNvPr id="18" name="Text 13"/>
          <p:cNvSpPr/>
          <p:nvPr/>
        </p:nvSpPr>
        <p:spPr>
          <a:xfrm>
            <a:off x="8699503" y="3329501"/>
            <a:ext cx="2576661" cy="375672"/>
          </a:xfrm>
          <a:prstGeom prst="rect">
            <a:avLst/>
          </a:prstGeom>
          <a:noFill/>
        </p:spPr>
        <p:txBody>
          <a:bodyPr wrap="square" lIns="0" tIns="0" rIns="0" bIns="0" rtlCol="0" anchor="ctr"/>
          <a:lstStyle/>
          <a:p>
            <a:pPr marL="0" indent="0" algn="just">
              <a:lnSpc>
                <a:spcPct val="100000"/>
              </a:lnSpc>
              <a:buNone/>
            </a:pPr>
            <a:r>
              <a:rPr lang="en-US" sz="1800" b="1" dirty="0">
                <a:solidFill>
                  <a:srgbClr val="FFFFFF"/>
                </a:solidFill>
                <a:latin typeface="MiSans" pitchFamily="34" charset="-122"/>
                <a:ea typeface="MiSans" pitchFamily="34" charset="-122"/>
                <a:cs typeface="MiSans" pitchFamily="34" charset="-120"/>
              </a:rPr>
              <a:t>CASVE循环</a:t>
            </a:r>
            <a:endParaRPr lang="en-US" sz="1600" dirty="0"/>
          </a:p>
        </p:txBody>
      </p:sp>
      <p:sp>
        <p:nvSpPr>
          <p:cNvPr id="19" name="Text 14"/>
          <p:cNvSpPr/>
          <p:nvPr/>
        </p:nvSpPr>
        <p:spPr>
          <a:xfrm>
            <a:off x="582930" y="211455"/>
            <a:ext cx="10151745" cy="482600"/>
          </a:xfrm>
          <a:prstGeom prst="rect">
            <a:avLst/>
          </a:prstGeom>
          <a:noFill/>
        </p:spPr>
        <p:txBody>
          <a:bodyPr wrap="square" lIns="91440" tIns="45720" rIns="91440" bIns="45720" rtlCol="0" anchor="t">
            <a:spAutoFit/>
          </a:bodyPr>
          <a:lstStyle/>
          <a:p>
            <a:pPr marL="0" indent="0" algn="l">
              <a:lnSpc>
                <a:spcPct val="100000"/>
              </a:lnSpc>
              <a:buNone/>
            </a:pPr>
            <a:r>
              <a:rPr lang="en-US" sz="3200" b="1" dirty="0">
                <a:solidFill>
                  <a:srgbClr val="000000"/>
                </a:solidFill>
                <a:latin typeface="MiSans" pitchFamily="34" charset="-122"/>
                <a:ea typeface="MiSans" pitchFamily="34" charset="-122"/>
                <a:cs typeface="MiSans" pitchFamily="34" charset="-120"/>
              </a:rPr>
              <a:t>三大理论速览</a:t>
            </a:r>
            <a:endParaRPr lang="en-US" sz="1600" dirty="0"/>
          </a:p>
        </p:txBody>
      </p:sp>
      <p:sp>
        <p:nvSpPr>
          <p:cNvPr id="20" name="Shape 15"/>
          <p:cNvSpPr/>
          <p:nvPr/>
        </p:nvSpPr>
        <p:spPr>
          <a:xfrm rot="5400000">
            <a:off x="1709420" y="5561965"/>
            <a:ext cx="4860000" cy="101600"/>
          </a:xfrm>
          <a:prstGeom prst="roundRect">
            <a:avLst>
              <a:gd name="adj" fmla="val 50000"/>
            </a:avLst>
          </a:prstGeom>
          <a:gradFill flip="none" rotWithShape="1">
            <a:gsLst>
              <a:gs pos="0">
                <a:srgbClr val="FFFFFF"/>
              </a:gs>
              <a:gs pos="2000">
                <a:srgbClr val="FFFFFF"/>
              </a:gs>
              <a:gs pos="100000">
                <a:srgbClr val="FFFFFF">
                  <a:alpha val="0"/>
                </a:srgbClr>
              </a:gs>
            </a:gsLst>
            <a:lin ang="0" scaled="1"/>
          </a:gradFill>
        </p:spPr>
      </p:sp>
      <p:sp>
        <p:nvSpPr>
          <p:cNvPr id="21" name="Text 16"/>
          <p:cNvSpPr/>
          <p:nvPr/>
        </p:nvSpPr>
        <p:spPr>
          <a:xfrm rot="5400000">
            <a:off x="1709420" y="5561965"/>
            <a:ext cx="4860000" cy="10160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22" name="Shape 17"/>
          <p:cNvSpPr/>
          <p:nvPr/>
        </p:nvSpPr>
        <p:spPr>
          <a:xfrm rot="5400000">
            <a:off x="5661660" y="5561965"/>
            <a:ext cx="4860000" cy="101600"/>
          </a:xfrm>
          <a:prstGeom prst="roundRect">
            <a:avLst>
              <a:gd name="adj" fmla="val 50000"/>
            </a:avLst>
          </a:prstGeom>
          <a:gradFill flip="none" rotWithShape="1">
            <a:gsLst>
              <a:gs pos="0">
                <a:srgbClr val="FFFFFF"/>
              </a:gs>
              <a:gs pos="2000">
                <a:srgbClr val="FFFFFF"/>
              </a:gs>
              <a:gs pos="100000">
                <a:srgbClr val="FFFFFF">
                  <a:alpha val="0"/>
                </a:srgbClr>
              </a:gs>
            </a:gsLst>
            <a:lin ang="0" scaled="1"/>
          </a:gradFill>
        </p:spPr>
      </p:sp>
      <p:sp>
        <p:nvSpPr>
          <p:cNvPr id="23" name="Text 18"/>
          <p:cNvSpPr/>
          <p:nvPr/>
        </p:nvSpPr>
        <p:spPr>
          <a:xfrm rot="5400000">
            <a:off x="5661660" y="5561965"/>
            <a:ext cx="4860000" cy="101600"/>
          </a:xfrm>
          <a:prstGeom prst="rect">
            <a:avLst/>
          </a:prstGeom>
          <a:noFill/>
        </p:spPr>
        <p:txBody>
          <a:bodyPr wrap="square" lIns="45720" tIns="91440" rIns="91440" bIns="45720" rtlCol="0" anchor="ctr"/>
          <a:lstStyle/>
          <a:p>
            <a:pPr marL="0" indent="0">
              <a:lnSpc>
                <a:spcPct val="100000"/>
              </a:lnSpc>
              <a:buNone/>
            </a:pPr>
            <a:endParaRPr lang="en-US" sz="16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913424" y="2765425"/>
            <a:ext cx="5336089" cy="1066800"/>
          </a:xfrm>
          <a:prstGeom prst="rect">
            <a:avLst/>
          </a:prstGeom>
          <a:noFill/>
        </p:spPr>
        <p:txBody>
          <a:bodyPr wrap="square" lIns="91440" tIns="45720" rIns="91440" bIns="45720" rtlCol="0" anchor="t">
            <a:spAutoFit/>
          </a:bodyPr>
          <a:lstStyle/>
          <a:p>
            <a:pPr marL="0" indent="0" algn="just">
              <a:lnSpc>
                <a:spcPct val="130000"/>
              </a:lnSpc>
              <a:buNone/>
            </a:pPr>
            <a:r>
              <a:rPr lang="en-US" sz="1800" dirty="0">
                <a:solidFill>
                  <a:srgbClr val="000000"/>
                </a:solidFill>
                <a:latin typeface="MiSans" pitchFamily="34" charset="-122"/>
                <a:ea typeface="MiSans" pitchFamily="34" charset="-122"/>
                <a:cs typeface="MiSans" pitchFamily="34" charset="-120"/>
              </a:rPr>
              <a:t>欢迎来到新生蜕变与生涯觉醒项目，本项目旨在帮助同学们从高中生的被动学习模式转变为大学生的主动学习模式，开启大学生涯的精彩篇章。</a:t>
            </a:r>
            <a:endParaRPr lang="en-US" sz="1600" dirty="0"/>
          </a:p>
        </p:txBody>
      </p:sp>
      <p:pic>
        <p:nvPicPr>
          <p:cNvPr id="3" name="Image 0" descr="https://test-kimi-img.moonshot.cn/pub/slides/slides_tmpl/image/25-08-06-16:17:08-d29gv14up1d2ae82kieg.png"/>
          <p:cNvPicPr>
            <a:picLocks noChangeAspect="1"/>
          </p:cNvPicPr>
          <p:nvPr/>
        </p:nvPicPr>
        <p:blipFill>
          <a:blip r:embed="rId1"/>
          <a:stretch>
            <a:fillRect/>
          </a:stretch>
        </p:blipFill>
        <p:spPr>
          <a:xfrm>
            <a:off x="7345680" y="1528445"/>
            <a:ext cx="6858000" cy="6858000"/>
          </a:xfrm>
          <a:prstGeom prst="rect">
            <a:avLst/>
          </a:prstGeom>
        </p:spPr>
      </p:pic>
      <p:pic>
        <p:nvPicPr>
          <p:cNvPr id="4" name="Image 1" descr="https://test-kimi-img.moonshot.cn/pub/slides/slides_tmpl/image/25-08-06-16:17:12-d29gv24up1d2ae82kiog.png"/>
          <p:cNvPicPr>
            <a:picLocks noChangeAspect="1"/>
          </p:cNvPicPr>
          <p:nvPr/>
        </p:nvPicPr>
        <p:blipFill>
          <a:blip r:embed="rId2"/>
          <a:stretch>
            <a:fillRect/>
          </a:stretch>
        </p:blipFill>
        <p:spPr>
          <a:xfrm>
            <a:off x="6583680" y="926465"/>
            <a:ext cx="5118100" cy="5118100"/>
          </a:xfrm>
          <a:prstGeom prst="rect">
            <a:avLst/>
          </a:prstGeom>
        </p:spPr>
      </p:pic>
      <p:pic>
        <p:nvPicPr>
          <p:cNvPr id="5" name="Image 2" descr="https://test-kimi-img.moonshot.cn/pub/slides/slides_tmpl/image/25-08-06-16:17:08-d29gv14up1d2ae82kieg.png"/>
          <p:cNvPicPr>
            <a:picLocks noChangeAspect="1"/>
          </p:cNvPicPr>
          <p:nvPr/>
        </p:nvPicPr>
        <p:blipFill>
          <a:blip r:embed="rId1"/>
          <a:stretch>
            <a:fillRect/>
          </a:stretch>
        </p:blipFill>
        <p:spPr>
          <a:xfrm>
            <a:off x="10727690" y="1017905"/>
            <a:ext cx="369570" cy="369570"/>
          </a:xfrm>
          <a:prstGeom prst="rect">
            <a:avLst/>
          </a:prstGeom>
        </p:spPr>
      </p:pic>
      <p:pic>
        <p:nvPicPr>
          <p:cNvPr id="6" name="Image 3" descr="https://test-kimi-img.moonshot.cn/pub/slides/slides_tmpl/image/25-08-06-16:17:08-d29gv14up1d2ae82kieg.png"/>
          <p:cNvPicPr>
            <a:picLocks noChangeAspect="1"/>
          </p:cNvPicPr>
          <p:nvPr/>
        </p:nvPicPr>
        <p:blipFill>
          <a:blip r:embed="rId1"/>
          <a:stretch>
            <a:fillRect/>
          </a:stretch>
        </p:blipFill>
        <p:spPr>
          <a:xfrm>
            <a:off x="6519545" y="5234305"/>
            <a:ext cx="506095" cy="506095"/>
          </a:xfrm>
          <a:prstGeom prst="rect">
            <a:avLst/>
          </a:prstGeom>
        </p:spPr>
      </p:pic>
      <p:pic>
        <p:nvPicPr>
          <p:cNvPr id="7" name="Image 4" descr="https://test-kimi-img.moonshot.cn/pub/slides/slides_tmpl/image/25-08-06-16:17:08-d29gv14up1d2ae82kieg.png"/>
          <p:cNvPicPr>
            <a:picLocks noChangeAspect="1"/>
          </p:cNvPicPr>
          <p:nvPr/>
        </p:nvPicPr>
        <p:blipFill>
          <a:blip r:embed="rId1"/>
          <a:stretch>
            <a:fillRect/>
          </a:stretch>
        </p:blipFill>
        <p:spPr>
          <a:xfrm>
            <a:off x="5829300" y="5619750"/>
            <a:ext cx="370205" cy="370205"/>
          </a:xfrm>
          <a:prstGeom prst="rect">
            <a:avLst/>
          </a:prstGeom>
        </p:spPr>
      </p:pic>
      <p:pic>
        <p:nvPicPr>
          <p:cNvPr id="8" name="Image 5" descr="https://test-kimi-img.moonshot.cn/pub/slides/slides_tmpl/image/25-08-06-16:17:08-d29gv14up1d2ae82kieg.png"/>
          <p:cNvPicPr>
            <a:picLocks noChangeAspect="1"/>
          </p:cNvPicPr>
          <p:nvPr/>
        </p:nvPicPr>
        <p:blipFill>
          <a:blip r:embed="rId1"/>
          <a:stretch>
            <a:fillRect/>
          </a:stretch>
        </p:blipFill>
        <p:spPr>
          <a:xfrm>
            <a:off x="5241925" y="5989955"/>
            <a:ext cx="313055" cy="313055"/>
          </a:xfrm>
          <a:prstGeom prst="rect">
            <a:avLst/>
          </a:prstGeom>
        </p:spPr>
      </p:pic>
      <p:pic>
        <p:nvPicPr>
          <p:cNvPr id="9" name="Image 6" descr="https://test-kimi-img.moonshot.cn/pub/slides/slides_tmpl/image/25-08-06-16:17:02-d29guvkup1d2ae82khr0.png"/>
          <p:cNvPicPr>
            <a:picLocks noChangeAspect="1"/>
          </p:cNvPicPr>
          <p:nvPr/>
        </p:nvPicPr>
        <p:blipFill>
          <a:blip r:embed="rId3"/>
          <a:stretch>
            <a:fillRect/>
          </a:stretch>
        </p:blipFill>
        <p:spPr>
          <a:xfrm flipH="1" flipV="1">
            <a:off x="-509270" y="5659755"/>
            <a:ext cx="1540510" cy="1540510"/>
          </a:xfrm>
          <a:prstGeom prst="rect">
            <a:avLst/>
          </a:prstGeom>
        </p:spPr>
      </p:pic>
      <p:pic>
        <p:nvPicPr>
          <p:cNvPr id="10" name="Image 7" descr="https://test-kimi-img.moonshot.cn/pub/slides/slides_tmpl/image/25-08-06-16:17:02-d29guvkup1d2ae82khq0.png"/>
          <p:cNvPicPr>
            <a:picLocks noChangeAspect="1"/>
          </p:cNvPicPr>
          <p:nvPr/>
        </p:nvPicPr>
        <p:blipFill>
          <a:blip r:embed="rId4"/>
          <a:stretch>
            <a:fillRect/>
          </a:stretch>
        </p:blipFill>
        <p:spPr>
          <a:xfrm rot="16200000">
            <a:off x="-384810" y="5144770"/>
            <a:ext cx="1542415" cy="773430"/>
          </a:xfrm>
          <a:prstGeom prst="rect">
            <a:avLst/>
          </a:prstGeom>
        </p:spPr>
      </p:pic>
      <p:pic>
        <p:nvPicPr>
          <p:cNvPr id="11" name="Image 8" descr="https://test-kimi-img.moonshot.cn/pub/slides/slides_tmpl/image/25-08-06-16:17:02-d29guvkup1d2ae82khrg.png"/>
          <p:cNvPicPr>
            <a:picLocks noChangeAspect="1"/>
          </p:cNvPicPr>
          <p:nvPr/>
        </p:nvPicPr>
        <p:blipFill>
          <a:blip r:embed="rId5">
            <a:alphaModFix amt="80000"/>
          </a:blip>
          <a:stretch>
            <a:fillRect/>
          </a:stretch>
        </p:blipFill>
        <p:spPr>
          <a:xfrm>
            <a:off x="0" y="4457700"/>
            <a:ext cx="553085" cy="553085"/>
          </a:xfrm>
          <a:prstGeom prst="rect">
            <a:avLst/>
          </a:prstGeom>
        </p:spPr>
      </p:pic>
      <p:pic>
        <p:nvPicPr>
          <p:cNvPr id="12" name="Image 9" descr="https://test-kimi-img.moonshot.cn/pub/slides/slides_tmpl/image/25-08-06-16:17:03-d29guvsup1d2ae82ki0g.png"/>
          <p:cNvPicPr>
            <a:picLocks noChangeAspect="1"/>
          </p:cNvPicPr>
          <p:nvPr/>
        </p:nvPicPr>
        <p:blipFill>
          <a:blip r:embed="rId6"/>
          <a:stretch>
            <a:fillRect/>
          </a:stretch>
        </p:blipFill>
        <p:spPr>
          <a:xfrm>
            <a:off x="680720" y="883285"/>
            <a:ext cx="5943600" cy="88900"/>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11-d29gv1sup1d2ae82kikg.png"/>
          <p:cNvPicPr>
            <a:picLocks noChangeAspect="1"/>
          </p:cNvPicPr>
          <p:nvPr/>
        </p:nvPicPr>
        <p:blipFill>
          <a:blip r:embed="rId1">
            <a:alphaModFix amt="60000"/>
          </a:blip>
          <a:stretch>
            <a:fillRect/>
          </a:stretch>
        </p:blipFill>
        <p:spPr>
          <a:xfrm>
            <a:off x="560705" y="3760470"/>
            <a:ext cx="11079480" cy="2085975"/>
          </a:xfrm>
          <a:prstGeom prst="rect">
            <a:avLst/>
          </a:prstGeom>
        </p:spPr>
      </p:pic>
      <p:pic>
        <p:nvPicPr>
          <p:cNvPr id="3" name="Image 1" descr="https://test-kimi-img.moonshot.cn/pub/slides/slides_tmpl/image/25-08-06-16:17:11-d29gv1sup1d2ae82kikg.png"/>
          <p:cNvPicPr>
            <a:picLocks noChangeAspect="1"/>
          </p:cNvPicPr>
          <p:nvPr/>
        </p:nvPicPr>
        <p:blipFill>
          <a:blip r:embed="rId1">
            <a:alphaModFix amt="60000"/>
          </a:blip>
          <a:stretch>
            <a:fillRect/>
          </a:stretch>
        </p:blipFill>
        <p:spPr>
          <a:xfrm>
            <a:off x="560705" y="1328420"/>
            <a:ext cx="11079480" cy="2085975"/>
          </a:xfrm>
          <a:prstGeom prst="rect">
            <a:avLst/>
          </a:prstGeom>
        </p:spPr>
      </p:pic>
      <p:sp>
        <p:nvSpPr>
          <p:cNvPr id="4" name="Text 0"/>
          <p:cNvSpPr/>
          <p:nvPr/>
        </p:nvSpPr>
        <p:spPr>
          <a:xfrm>
            <a:off x="2996565" y="1990090"/>
            <a:ext cx="8214995" cy="355600"/>
          </a:xfrm>
          <a:prstGeom prst="rect">
            <a:avLst/>
          </a:prstGeom>
          <a:noFill/>
        </p:spPr>
        <p:txBody>
          <a:bodyPr wrap="square" lIns="91440" tIns="45720" rIns="91440" bIns="45720" rtlCol="0" anchor="ctr">
            <a:spAutoFit/>
          </a:bodyPr>
          <a:lstStyle/>
          <a:p>
            <a:pPr marL="0" indent="0" algn="just">
              <a:lnSpc>
                <a:spcPct val="150000"/>
              </a:lnSpc>
              <a:buNone/>
            </a:pPr>
            <a:r>
              <a:rPr lang="en-US" sz="1600" dirty="0">
                <a:solidFill>
                  <a:srgbClr val="000000"/>
                </a:solidFill>
                <a:latin typeface="MiSans" pitchFamily="34" charset="-122"/>
                <a:ea typeface="MiSans" pitchFamily="34" charset="-122"/>
                <a:cs typeface="MiSans" pitchFamily="34" charset="-120"/>
              </a:rPr>
              <a:t>第一步明确志向，第二步自我评估，第三步探索机会，第四步做出选择。</a:t>
            </a:r>
            <a:endParaRPr lang="en-US" sz="1600" dirty="0"/>
          </a:p>
        </p:txBody>
      </p:sp>
      <p:sp>
        <p:nvSpPr>
          <p:cNvPr id="5" name="Text 1"/>
          <p:cNvSpPr/>
          <p:nvPr/>
        </p:nvSpPr>
        <p:spPr>
          <a:xfrm>
            <a:off x="2954020" y="1537335"/>
            <a:ext cx="8214995" cy="368300"/>
          </a:xfrm>
          <a:prstGeom prst="rect">
            <a:avLst/>
          </a:prstGeom>
          <a:noFill/>
        </p:spPr>
        <p:txBody>
          <a:bodyPr wrap="square" lIns="91440" tIns="45720" rIns="91440" bIns="45720" rtlCol="0" anchor="ctr">
            <a:spAutoFit/>
          </a:bodyPr>
          <a:lstStyle/>
          <a:p>
            <a:pPr marL="0" indent="0" algn="just">
              <a:lnSpc>
                <a:spcPct val="100000"/>
              </a:lnSpc>
              <a:buNone/>
            </a:pPr>
            <a:r>
              <a:rPr lang="en-US" sz="2400" b="1" dirty="0">
                <a:solidFill>
                  <a:srgbClr val="158011"/>
                </a:solidFill>
                <a:latin typeface="MiSans" pitchFamily="34" charset="-122"/>
                <a:ea typeface="MiSans" pitchFamily="34" charset="-122"/>
                <a:cs typeface="MiSans" pitchFamily="34" charset="-120"/>
              </a:rPr>
              <a:t>前四步</a:t>
            </a:r>
            <a:endParaRPr lang="en-US" sz="1600" dirty="0"/>
          </a:p>
        </p:txBody>
      </p:sp>
      <p:sp>
        <p:nvSpPr>
          <p:cNvPr id="6" name="Text 2"/>
          <p:cNvSpPr/>
          <p:nvPr/>
        </p:nvSpPr>
        <p:spPr>
          <a:xfrm>
            <a:off x="3091815" y="4357370"/>
            <a:ext cx="8214995" cy="355600"/>
          </a:xfrm>
          <a:prstGeom prst="rect">
            <a:avLst/>
          </a:prstGeom>
          <a:noFill/>
        </p:spPr>
        <p:txBody>
          <a:bodyPr wrap="square" lIns="91440" tIns="45720" rIns="91440" bIns="45720" rtlCol="0" anchor="ctr">
            <a:spAutoFit/>
          </a:bodyPr>
          <a:lstStyle/>
          <a:p>
            <a:pPr marL="0" indent="0" algn="just">
              <a:lnSpc>
                <a:spcPct val="150000"/>
              </a:lnSpc>
              <a:buNone/>
            </a:pPr>
            <a:r>
              <a:rPr lang="en-US" sz="1600" dirty="0">
                <a:solidFill>
                  <a:srgbClr val="000000"/>
                </a:solidFill>
                <a:latin typeface="MiSans" pitchFamily="34" charset="-122"/>
                <a:ea typeface="MiSans" pitchFamily="34" charset="-122"/>
                <a:cs typeface="MiSans" pitchFamily="34" charset="-120"/>
              </a:rPr>
              <a:t>第五步制定路线，第六步设定目标，第七步制定计划，第八步进行反馈调整。</a:t>
            </a:r>
            <a:endParaRPr lang="en-US" sz="1600" dirty="0"/>
          </a:p>
        </p:txBody>
      </p:sp>
      <p:sp>
        <p:nvSpPr>
          <p:cNvPr id="7" name="Text 3"/>
          <p:cNvSpPr/>
          <p:nvPr/>
        </p:nvSpPr>
        <p:spPr>
          <a:xfrm>
            <a:off x="3068320" y="3914140"/>
            <a:ext cx="8214995" cy="368300"/>
          </a:xfrm>
          <a:prstGeom prst="rect">
            <a:avLst/>
          </a:prstGeom>
          <a:noFill/>
        </p:spPr>
        <p:txBody>
          <a:bodyPr wrap="square" lIns="91440" tIns="45720" rIns="91440" bIns="45720" rtlCol="0" anchor="ctr">
            <a:spAutoFit/>
          </a:bodyPr>
          <a:lstStyle/>
          <a:p>
            <a:pPr marL="0" indent="0" algn="just">
              <a:lnSpc>
                <a:spcPct val="100000"/>
              </a:lnSpc>
              <a:buNone/>
            </a:pPr>
            <a:r>
              <a:rPr lang="en-US" sz="2400" b="1" dirty="0">
                <a:solidFill>
                  <a:srgbClr val="158011"/>
                </a:solidFill>
                <a:latin typeface="MiSans" pitchFamily="34" charset="-122"/>
                <a:ea typeface="MiSans" pitchFamily="34" charset="-122"/>
                <a:cs typeface="MiSans" pitchFamily="34" charset="-120"/>
              </a:rPr>
              <a:t>后四步</a:t>
            </a:r>
            <a:endParaRPr lang="en-US" sz="1600" dirty="0"/>
          </a:p>
        </p:txBody>
      </p:sp>
      <p:sp>
        <p:nvSpPr>
          <p:cNvPr id="8" name="Text 4"/>
          <p:cNvSpPr/>
          <p:nvPr/>
        </p:nvSpPr>
        <p:spPr>
          <a:xfrm>
            <a:off x="582930" y="211455"/>
            <a:ext cx="10151745" cy="482600"/>
          </a:xfrm>
          <a:prstGeom prst="rect">
            <a:avLst/>
          </a:prstGeom>
          <a:noFill/>
        </p:spPr>
        <p:txBody>
          <a:bodyPr wrap="square" lIns="91440" tIns="45720" rIns="91440" bIns="45720" rtlCol="0" anchor="ctr">
            <a:spAutoFit/>
          </a:bodyPr>
          <a:lstStyle/>
          <a:p>
            <a:pPr marL="0" indent="0" algn="l">
              <a:lnSpc>
                <a:spcPct val="100000"/>
              </a:lnSpc>
              <a:buNone/>
            </a:pPr>
            <a:r>
              <a:rPr lang="en-US" sz="3200" b="1" dirty="0">
                <a:solidFill>
                  <a:srgbClr val="000000"/>
                </a:solidFill>
                <a:latin typeface="MiSans" pitchFamily="34" charset="-122"/>
                <a:ea typeface="MiSans" pitchFamily="34" charset="-122"/>
                <a:cs typeface="MiSans" pitchFamily="34" charset="-120"/>
              </a:rPr>
              <a:t>8步规划流程</a:t>
            </a:r>
            <a:endParaRPr lang="en-US" sz="1600" dirty="0"/>
          </a:p>
        </p:txBody>
      </p:sp>
      <p:pic>
        <p:nvPicPr>
          <p:cNvPr id="9" name="Image 2" descr="https://test-kimi-img.moonshot.cn/pub/slides/slides_tmpl/image/25-08-06-16:17:12-d29gv24up1d2ae82kimg.png"/>
          <p:cNvPicPr>
            <a:picLocks noChangeAspect="1"/>
          </p:cNvPicPr>
          <p:nvPr/>
        </p:nvPicPr>
        <p:blipFill>
          <a:blip r:embed="rId2"/>
          <a:stretch>
            <a:fillRect/>
          </a:stretch>
        </p:blipFill>
        <p:spPr>
          <a:xfrm>
            <a:off x="900430" y="1518285"/>
            <a:ext cx="1696085" cy="1696085"/>
          </a:xfrm>
          <a:prstGeom prst="rect">
            <a:avLst/>
          </a:prstGeom>
        </p:spPr>
      </p:pic>
      <p:pic>
        <p:nvPicPr>
          <p:cNvPr id="10" name="Image 3" descr="https://test-kimi-img.moonshot.cn/pub/slides/slides_tmpl/image/25-08-06-16:17:12-d29gv24up1d2ae82kimg.png"/>
          <p:cNvPicPr>
            <a:picLocks noChangeAspect="1"/>
          </p:cNvPicPr>
          <p:nvPr/>
        </p:nvPicPr>
        <p:blipFill>
          <a:blip r:embed="rId2"/>
          <a:stretch>
            <a:fillRect/>
          </a:stretch>
        </p:blipFill>
        <p:spPr>
          <a:xfrm>
            <a:off x="900430" y="3976370"/>
            <a:ext cx="1696085" cy="1696085"/>
          </a:xfrm>
          <a:prstGeom prst="rect">
            <a:avLst/>
          </a:prstGeom>
        </p:spPr>
      </p:pic>
      <p:pic>
        <p:nvPicPr>
          <p:cNvPr id="11" name="Image 4" descr="https://test-kimi-img.moonshot.cn/pub/slides/slides_tmpl/image/25-08-06-16:17:11-d29gv1sup1d2ae82kil0.png"/>
          <p:cNvPicPr>
            <a:picLocks noChangeAspect="1"/>
          </p:cNvPicPr>
          <p:nvPr/>
        </p:nvPicPr>
        <p:blipFill>
          <a:blip r:embed="rId3"/>
          <a:stretch>
            <a:fillRect/>
          </a:stretch>
        </p:blipFill>
        <p:spPr>
          <a:xfrm>
            <a:off x="2686050" y="3068955"/>
            <a:ext cx="221615" cy="221615"/>
          </a:xfrm>
          <a:prstGeom prst="rect">
            <a:avLst/>
          </a:prstGeom>
        </p:spPr>
      </p:pic>
      <p:pic>
        <p:nvPicPr>
          <p:cNvPr id="12" name="Image 5" descr="https://test-kimi-img.moonshot.cn/pub/slides/slides_tmpl/image/25-08-06-16:17:11-d29gv1sup1d2ae82kil0.png"/>
          <p:cNvPicPr>
            <a:picLocks noChangeAspect="1"/>
          </p:cNvPicPr>
          <p:nvPr/>
        </p:nvPicPr>
        <p:blipFill>
          <a:blip r:embed="rId3"/>
          <a:stretch>
            <a:fillRect/>
          </a:stretch>
        </p:blipFill>
        <p:spPr>
          <a:xfrm>
            <a:off x="2664460" y="1424305"/>
            <a:ext cx="221615" cy="221615"/>
          </a:xfrm>
          <a:prstGeom prst="rect">
            <a:avLst/>
          </a:prstGeom>
        </p:spPr>
      </p:pic>
      <p:pic>
        <p:nvPicPr>
          <p:cNvPr id="13" name="Image 6" descr="https://test-kimi-img.moonshot.cn/pub/slides/slides_tmpl/image/25-08-06-16:17:11-d29gv1sup1d2ae82kil0.png"/>
          <p:cNvPicPr>
            <a:picLocks noChangeAspect="1"/>
          </p:cNvPicPr>
          <p:nvPr/>
        </p:nvPicPr>
        <p:blipFill>
          <a:blip r:embed="rId3"/>
          <a:stretch>
            <a:fillRect/>
          </a:stretch>
        </p:blipFill>
        <p:spPr>
          <a:xfrm>
            <a:off x="2664460" y="5516245"/>
            <a:ext cx="221615" cy="221615"/>
          </a:xfrm>
          <a:prstGeom prst="rect">
            <a:avLst/>
          </a:prstGeom>
        </p:spPr>
      </p:pic>
      <p:pic>
        <p:nvPicPr>
          <p:cNvPr id="14" name="Image 7" descr="https://test-kimi-img.moonshot.cn/pub/slides/slides_tmpl/image/25-08-06-16:17:11-d29gv1sup1d2ae82kil0.png"/>
          <p:cNvPicPr>
            <a:picLocks noChangeAspect="1"/>
          </p:cNvPicPr>
          <p:nvPr/>
        </p:nvPicPr>
        <p:blipFill>
          <a:blip r:embed="rId3"/>
          <a:stretch>
            <a:fillRect/>
          </a:stretch>
        </p:blipFill>
        <p:spPr>
          <a:xfrm>
            <a:off x="2642870" y="3871595"/>
            <a:ext cx="221615" cy="221615"/>
          </a:xfrm>
          <a:prstGeom prst="rect">
            <a:avLst/>
          </a:prstGeom>
        </p:spPr>
      </p:pic>
      <p:pic>
        <p:nvPicPr>
          <p:cNvPr id="15" name="Image 8" descr="https://test-kimi-img.moonshot.cn/pub/slides/slides_tmpl/image/25-08-06-16:17:03-d29guvsup1d2ae82ki0g.png"/>
          <p:cNvPicPr>
            <a:picLocks noChangeAspect="1"/>
          </p:cNvPicPr>
          <p:nvPr/>
        </p:nvPicPr>
        <p:blipFill>
          <a:blip r:embed="rId4"/>
          <a:stretch>
            <a:fillRect/>
          </a:stretch>
        </p:blipFill>
        <p:spPr>
          <a:xfrm>
            <a:off x="680720" y="883285"/>
            <a:ext cx="5943600" cy="88900"/>
          </a:xfrm>
          <a:prstGeom prst="rect">
            <a:avLst/>
          </a:prstGeom>
        </p:spPr>
      </p:pic>
      <p:pic>
        <p:nvPicPr>
          <p:cNvPr id="16" name="Image 9" descr="https://test-kimi-img.moonshot.cn/pub/slides/slides_tmpl/image/25-08-06-16:17:02-d29guvkup1d2ae82khq0.png"/>
          <p:cNvPicPr>
            <a:picLocks noChangeAspect="1"/>
          </p:cNvPicPr>
          <p:nvPr/>
        </p:nvPicPr>
        <p:blipFill>
          <a:blip r:embed="rId5"/>
          <a:stretch>
            <a:fillRect/>
          </a:stretch>
        </p:blipFill>
        <p:spPr>
          <a:xfrm rot="16200000">
            <a:off x="-284480" y="275590"/>
            <a:ext cx="1076325" cy="539750"/>
          </a:xfrm>
          <a:prstGeom prst="rect">
            <a:avLst/>
          </a:prstGeom>
        </p:spPr>
      </p:pic>
      <p:pic>
        <p:nvPicPr>
          <p:cNvPr id="17" name="Image 10" descr="https://test-kimi-img.moonshot.cn/pub/slides/slides_tmpl/image/25-08-06-16:17:02-d29guvkup1d2ae82khrg.png"/>
          <p:cNvPicPr>
            <a:picLocks noChangeAspect="1"/>
          </p:cNvPicPr>
          <p:nvPr/>
        </p:nvPicPr>
        <p:blipFill>
          <a:blip r:embed="rId6">
            <a:alphaModFix amt="80000"/>
          </a:blip>
          <a:stretch>
            <a:fillRect/>
          </a:stretch>
        </p:blipFill>
        <p:spPr>
          <a:xfrm>
            <a:off x="204470" y="-62865"/>
            <a:ext cx="386080" cy="386080"/>
          </a:xfrm>
          <a:prstGeom prst="rect">
            <a:avLst/>
          </a:prstGeom>
        </p:spPr>
      </p:pic>
      <p:pic>
        <p:nvPicPr>
          <p:cNvPr id="18" name="Image 11" descr="https://test-kimi-img.moonshot.cn/pub/slides/slides_tmpl/image/25-08-06-16:17:02-d29guvkup1d2ae82khu0.png"/>
          <p:cNvPicPr>
            <a:picLocks noChangeAspect="1"/>
          </p:cNvPicPr>
          <p:nvPr/>
        </p:nvPicPr>
        <p:blipFill>
          <a:blip r:embed="rId7"/>
          <a:stretch>
            <a:fillRect/>
          </a:stretch>
        </p:blipFill>
        <p:spPr>
          <a:xfrm rot="19020000">
            <a:off x="9798050" y="311785"/>
            <a:ext cx="656590" cy="656590"/>
          </a:xfrm>
          <a:prstGeom prst="rect">
            <a:avLst/>
          </a:prstGeom>
        </p:spPr>
      </p:pic>
      <p:pic>
        <p:nvPicPr>
          <p:cNvPr id="19" name="Image 12" descr="https://test-kimi-img.moonshot.cn/pub/slides/slides_tmpl/image/25-08-06-16:17:02-d29guvkup1d2ae82khr0.png"/>
          <p:cNvPicPr>
            <a:picLocks noChangeAspect="1"/>
          </p:cNvPicPr>
          <p:nvPr/>
        </p:nvPicPr>
        <p:blipFill>
          <a:blip r:embed="rId8"/>
          <a:stretch>
            <a:fillRect/>
          </a:stretch>
        </p:blipFill>
        <p:spPr>
          <a:xfrm rot="19980000">
            <a:off x="8573770" y="-572135"/>
            <a:ext cx="1540510" cy="1540510"/>
          </a:xfrm>
          <a:prstGeom prst="rect">
            <a:avLst/>
          </a:prstGeom>
        </p:spPr>
      </p:pic>
      <p:pic>
        <p:nvPicPr>
          <p:cNvPr id="20" name="Image 13" descr="https://test-kimi-img.moonshot.cn/pub/slides/slides_tmpl/image/25-08-06-16:17:02-d29guvkup1d2ae82khrg.png"/>
          <p:cNvPicPr>
            <a:picLocks noChangeAspect="1"/>
          </p:cNvPicPr>
          <p:nvPr/>
        </p:nvPicPr>
        <p:blipFill>
          <a:blip r:embed="rId6"/>
          <a:stretch>
            <a:fillRect/>
          </a:stretch>
        </p:blipFill>
        <p:spPr>
          <a:xfrm>
            <a:off x="10734675" y="6439535"/>
            <a:ext cx="791845" cy="791845"/>
          </a:xfrm>
          <a:prstGeom prst="rect">
            <a:avLst/>
          </a:prstGeom>
        </p:spPr>
      </p:pic>
      <p:pic>
        <p:nvPicPr>
          <p:cNvPr id="21" name="Image 14" descr="https://test-kimi-img.moonshot.cn/pub/slides/slides_tmpl/image/25-08-06-16:17:02-d29guvkup1d2ae82khq0.png"/>
          <p:cNvPicPr>
            <a:picLocks noChangeAspect="1"/>
          </p:cNvPicPr>
          <p:nvPr/>
        </p:nvPicPr>
        <p:blipFill>
          <a:blip r:embed="rId5"/>
          <a:stretch>
            <a:fillRect/>
          </a:stretch>
        </p:blipFill>
        <p:spPr>
          <a:xfrm rot="10800000">
            <a:off x="9626600" y="6084570"/>
            <a:ext cx="1542415" cy="773430"/>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12-d29gv24up1d2ae82kiug.png"/>
          <p:cNvPicPr>
            <a:picLocks noChangeAspect="1"/>
          </p:cNvPicPr>
          <p:nvPr/>
        </p:nvPicPr>
        <p:blipFill>
          <a:blip r:embed="rId1"/>
          <a:stretch>
            <a:fillRect/>
          </a:stretch>
        </p:blipFill>
        <p:spPr>
          <a:xfrm>
            <a:off x="8203565" y="728345"/>
            <a:ext cx="3434080" cy="4870450"/>
          </a:xfrm>
          <a:prstGeom prst="rect">
            <a:avLst/>
          </a:prstGeom>
        </p:spPr>
      </p:pic>
      <p:pic>
        <p:nvPicPr>
          <p:cNvPr id="3" name="Image 1" descr="https://test-kimi-img.moonshot.cn/pub/slides/slides_tmpl/image/25-08-06-16:17:12-d29gv24up1d2ae82kiug.png"/>
          <p:cNvPicPr>
            <a:picLocks noChangeAspect="1"/>
          </p:cNvPicPr>
          <p:nvPr/>
        </p:nvPicPr>
        <p:blipFill>
          <a:blip r:embed="rId1"/>
          <a:stretch>
            <a:fillRect/>
          </a:stretch>
        </p:blipFill>
        <p:spPr>
          <a:xfrm>
            <a:off x="4464685" y="1011555"/>
            <a:ext cx="3434080" cy="4870450"/>
          </a:xfrm>
          <a:prstGeom prst="rect">
            <a:avLst/>
          </a:prstGeom>
        </p:spPr>
      </p:pic>
      <p:pic>
        <p:nvPicPr>
          <p:cNvPr id="4" name="Image 2" descr="https://test-kimi-img.moonshot.cn/pub/slides/slides_tmpl/image/25-08-06-16:17:12-d29gv24up1d2ae82kiug.png"/>
          <p:cNvPicPr>
            <a:picLocks noChangeAspect="1"/>
          </p:cNvPicPr>
          <p:nvPr/>
        </p:nvPicPr>
        <p:blipFill>
          <a:blip r:embed="rId1"/>
          <a:stretch>
            <a:fillRect/>
          </a:stretch>
        </p:blipFill>
        <p:spPr>
          <a:xfrm>
            <a:off x="681355" y="1285875"/>
            <a:ext cx="3434080" cy="4870450"/>
          </a:xfrm>
          <a:prstGeom prst="rect">
            <a:avLst/>
          </a:prstGeom>
        </p:spPr>
      </p:pic>
      <p:sp>
        <p:nvSpPr>
          <p:cNvPr id="5" name="Text 0"/>
          <p:cNvSpPr/>
          <p:nvPr/>
        </p:nvSpPr>
        <p:spPr>
          <a:xfrm>
            <a:off x="932628" y="3153002"/>
            <a:ext cx="2856064" cy="838200"/>
          </a:xfrm>
          <a:prstGeom prst="rect">
            <a:avLst/>
          </a:prstGeom>
          <a:noFill/>
        </p:spPr>
        <p:txBody>
          <a:bodyPr wrap="square" lIns="91440" tIns="45720" rIns="91440" bIns="45720" rtlCol="0" anchor="t">
            <a:spAutoFit/>
          </a:bodyPr>
          <a:lstStyle/>
          <a:p>
            <a:pPr marL="0" indent="0" algn="just">
              <a:lnSpc>
                <a:spcPct val="110000"/>
              </a:lnSpc>
              <a:buNone/>
            </a:pPr>
            <a:r>
              <a:rPr lang="en-US" sz="1600" dirty="0">
                <a:solidFill>
                  <a:srgbClr val="000000"/>
                </a:solidFill>
                <a:latin typeface="MiSans" pitchFamily="34" charset="-122"/>
                <a:ea typeface="MiSans" pitchFamily="34" charset="-122"/>
                <a:cs typeface="MiSans" pitchFamily="34" charset="-120"/>
              </a:rPr>
              <a:t>思考10年后你想成为什么样的工作者，设定具体的职业目标。</a:t>
            </a:r>
            <a:endParaRPr lang="en-US" sz="1600" dirty="0"/>
          </a:p>
        </p:txBody>
      </p:sp>
      <p:sp>
        <p:nvSpPr>
          <p:cNvPr id="6" name="Text 1"/>
          <p:cNvSpPr/>
          <p:nvPr/>
        </p:nvSpPr>
        <p:spPr>
          <a:xfrm>
            <a:off x="931945" y="2320503"/>
            <a:ext cx="2857430" cy="311150"/>
          </a:xfrm>
          <a:prstGeom prst="rect">
            <a:avLst/>
          </a:prstGeom>
          <a:noFill/>
        </p:spPr>
        <p:txBody>
          <a:bodyPr wrap="square" lIns="91440" tIns="45720" rIns="91440" bIns="45720" rtlCol="0" anchor="t">
            <a:spAutoFit/>
          </a:bodyPr>
          <a:lstStyle/>
          <a:p>
            <a:pPr marL="0" indent="0" algn="just">
              <a:lnSpc>
                <a:spcPct val="100000"/>
              </a:lnSpc>
              <a:buNone/>
            </a:pPr>
            <a:r>
              <a:rPr lang="en-US" sz="2000" dirty="0">
                <a:solidFill>
                  <a:srgbClr val="158011"/>
                </a:solidFill>
                <a:latin typeface="MiSans" pitchFamily="34" charset="-122"/>
                <a:ea typeface="MiSans" pitchFamily="34" charset="-122"/>
                <a:cs typeface="MiSans" pitchFamily="34" charset="-120"/>
              </a:rPr>
              <a:t>工作者</a:t>
            </a:r>
            <a:endParaRPr lang="en-US" sz="1600" dirty="0"/>
          </a:p>
        </p:txBody>
      </p:sp>
      <p:sp>
        <p:nvSpPr>
          <p:cNvPr id="7" name="Text 2"/>
          <p:cNvSpPr/>
          <p:nvPr/>
        </p:nvSpPr>
        <p:spPr>
          <a:xfrm>
            <a:off x="4658760" y="2893378"/>
            <a:ext cx="2856064" cy="558800"/>
          </a:xfrm>
          <a:prstGeom prst="rect">
            <a:avLst/>
          </a:prstGeom>
          <a:noFill/>
        </p:spPr>
        <p:txBody>
          <a:bodyPr wrap="square" lIns="91440" tIns="45720" rIns="91440" bIns="45720" rtlCol="0" anchor="t">
            <a:spAutoFit/>
          </a:bodyPr>
          <a:lstStyle/>
          <a:p>
            <a:pPr marL="0" indent="0" algn="just">
              <a:lnSpc>
                <a:spcPct val="110000"/>
              </a:lnSpc>
              <a:buNone/>
            </a:pPr>
            <a:r>
              <a:rPr lang="en-US" sz="1600" dirty="0">
                <a:solidFill>
                  <a:srgbClr val="000000"/>
                </a:solidFill>
                <a:latin typeface="MiSans" pitchFamily="34" charset="-122"/>
                <a:ea typeface="MiSans" pitchFamily="34" charset="-122"/>
                <a:cs typeface="MiSans" pitchFamily="34" charset="-120"/>
              </a:rPr>
              <a:t>思考10年后你是否还会继续学习，设定学习目标。</a:t>
            </a:r>
            <a:endParaRPr lang="en-US" sz="1600" dirty="0"/>
          </a:p>
        </p:txBody>
      </p:sp>
      <p:sp>
        <p:nvSpPr>
          <p:cNvPr id="8" name="Text 3"/>
          <p:cNvSpPr/>
          <p:nvPr/>
        </p:nvSpPr>
        <p:spPr>
          <a:xfrm>
            <a:off x="4658077" y="2060878"/>
            <a:ext cx="2857430" cy="311150"/>
          </a:xfrm>
          <a:prstGeom prst="rect">
            <a:avLst/>
          </a:prstGeom>
          <a:noFill/>
        </p:spPr>
        <p:txBody>
          <a:bodyPr wrap="square" lIns="91440" tIns="45720" rIns="91440" bIns="45720" rtlCol="0" anchor="t">
            <a:spAutoFit/>
          </a:bodyPr>
          <a:lstStyle/>
          <a:p>
            <a:pPr marL="0" indent="0" algn="just">
              <a:lnSpc>
                <a:spcPct val="100000"/>
              </a:lnSpc>
              <a:buNone/>
            </a:pPr>
            <a:r>
              <a:rPr lang="en-US" sz="2000" dirty="0">
                <a:solidFill>
                  <a:srgbClr val="158011"/>
                </a:solidFill>
                <a:latin typeface="MiSans" pitchFamily="34" charset="-122"/>
                <a:ea typeface="MiSans" pitchFamily="34" charset="-122"/>
                <a:cs typeface="MiSans" pitchFamily="34" charset="-120"/>
              </a:rPr>
              <a:t>学生</a:t>
            </a:r>
            <a:endParaRPr lang="en-US" sz="1600" dirty="0"/>
          </a:p>
        </p:txBody>
      </p:sp>
      <p:sp>
        <p:nvSpPr>
          <p:cNvPr id="9" name="Text 4"/>
          <p:cNvSpPr/>
          <p:nvPr/>
        </p:nvSpPr>
        <p:spPr>
          <a:xfrm>
            <a:off x="8384893" y="2633753"/>
            <a:ext cx="2856064" cy="558800"/>
          </a:xfrm>
          <a:prstGeom prst="rect">
            <a:avLst/>
          </a:prstGeom>
          <a:noFill/>
        </p:spPr>
        <p:txBody>
          <a:bodyPr wrap="square" lIns="91440" tIns="45720" rIns="91440" bIns="45720" rtlCol="0" anchor="t">
            <a:spAutoFit/>
          </a:bodyPr>
          <a:lstStyle/>
          <a:p>
            <a:pPr marL="0" indent="0" algn="just">
              <a:lnSpc>
                <a:spcPct val="110000"/>
              </a:lnSpc>
              <a:buNone/>
            </a:pPr>
            <a:r>
              <a:rPr lang="en-US" sz="1600" dirty="0">
                <a:solidFill>
                  <a:srgbClr val="000000"/>
                </a:solidFill>
                <a:latin typeface="MiSans" pitchFamily="34" charset="-122"/>
                <a:ea typeface="MiSans" pitchFamily="34" charset="-122"/>
                <a:cs typeface="MiSans" pitchFamily="34" charset="-120"/>
              </a:rPr>
              <a:t>思考10年后你希望如何度过休闲时间，设定休闲目标。</a:t>
            </a:r>
            <a:endParaRPr lang="en-US" sz="1600" dirty="0"/>
          </a:p>
        </p:txBody>
      </p:sp>
      <p:sp>
        <p:nvSpPr>
          <p:cNvPr id="10" name="Text 5"/>
          <p:cNvSpPr/>
          <p:nvPr/>
        </p:nvSpPr>
        <p:spPr>
          <a:xfrm>
            <a:off x="8384210" y="1801253"/>
            <a:ext cx="2857430" cy="311150"/>
          </a:xfrm>
          <a:prstGeom prst="rect">
            <a:avLst/>
          </a:prstGeom>
          <a:noFill/>
        </p:spPr>
        <p:txBody>
          <a:bodyPr wrap="square" lIns="91440" tIns="45720" rIns="91440" bIns="45720" rtlCol="0" anchor="t">
            <a:spAutoFit/>
          </a:bodyPr>
          <a:lstStyle/>
          <a:p>
            <a:pPr marL="0" indent="0" algn="just">
              <a:lnSpc>
                <a:spcPct val="100000"/>
              </a:lnSpc>
              <a:buNone/>
            </a:pPr>
            <a:r>
              <a:rPr lang="en-US" sz="2000" dirty="0">
                <a:solidFill>
                  <a:srgbClr val="158011"/>
                </a:solidFill>
                <a:latin typeface="MiSans" pitchFamily="34" charset="-122"/>
                <a:ea typeface="MiSans" pitchFamily="34" charset="-122"/>
                <a:cs typeface="MiSans" pitchFamily="34" charset="-120"/>
              </a:rPr>
              <a:t>休闲者</a:t>
            </a:r>
            <a:endParaRPr lang="en-US" sz="1600" dirty="0"/>
          </a:p>
        </p:txBody>
      </p:sp>
      <p:sp>
        <p:nvSpPr>
          <p:cNvPr id="11" name="Text 6"/>
          <p:cNvSpPr/>
          <p:nvPr/>
        </p:nvSpPr>
        <p:spPr>
          <a:xfrm>
            <a:off x="582930" y="211455"/>
            <a:ext cx="10151745" cy="482600"/>
          </a:xfrm>
          <a:prstGeom prst="rect">
            <a:avLst/>
          </a:prstGeom>
          <a:noFill/>
        </p:spPr>
        <p:txBody>
          <a:bodyPr wrap="square" lIns="91440" tIns="45720" rIns="91440" bIns="45720" rtlCol="0" anchor="t">
            <a:spAutoFit/>
          </a:bodyPr>
          <a:lstStyle/>
          <a:p>
            <a:pPr marL="0" indent="0">
              <a:lnSpc>
                <a:spcPct val="100000"/>
              </a:lnSpc>
              <a:buNone/>
            </a:pPr>
            <a:r>
              <a:rPr lang="en-US" sz="3200" b="1" dirty="0">
                <a:solidFill>
                  <a:srgbClr val="000000"/>
                </a:solidFill>
                <a:latin typeface="MiSans" pitchFamily="34" charset="-122"/>
                <a:ea typeface="MiSans" pitchFamily="34" charset="-122"/>
                <a:cs typeface="MiSans" pitchFamily="34" charset="-120"/>
              </a:rPr>
              <a:t>课堂活动</a:t>
            </a:r>
            <a:r>
              <a:rPr lang="en-US" sz="2400" dirty="0">
                <a:solidFill>
                  <a:srgbClr val="000000"/>
                </a:solidFill>
                <a:latin typeface="MiSans" pitchFamily="34" charset="-122"/>
                <a:ea typeface="MiSans" pitchFamily="34" charset="-122"/>
                <a:cs typeface="MiSans" pitchFamily="34" charset="-120"/>
              </a:rPr>
              <a:t>——构想职业生涯</a:t>
            </a:r>
            <a:endParaRPr lang="en-US" sz="1600" dirty="0"/>
          </a:p>
        </p:txBody>
      </p:sp>
      <p:pic>
        <p:nvPicPr>
          <p:cNvPr id="12" name="Image 3" descr="https://test-kimi-img.moonshot.cn/pub/slides/slides_tmpl/image/25-08-06-16:17:03-d29guvsup1d2ae82ki2g.png"/>
          <p:cNvPicPr>
            <a:picLocks noChangeAspect="1"/>
          </p:cNvPicPr>
          <p:nvPr/>
        </p:nvPicPr>
        <p:blipFill>
          <a:blip r:embed="rId2">
            <a:alphaModFix amt="80000"/>
          </a:blip>
          <a:stretch>
            <a:fillRect/>
          </a:stretch>
        </p:blipFill>
        <p:spPr>
          <a:xfrm>
            <a:off x="0" y="6391910"/>
            <a:ext cx="12192000" cy="1831340"/>
          </a:xfrm>
          <a:prstGeom prst="rect">
            <a:avLst/>
          </a:prstGeom>
        </p:spPr>
      </p:pic>
      <p:pic>
        <p:nvPicPr>
          <p:cNvPr id="13" name="Image 4" descr="https://test-kimi-img.moonshot.cn/pub/slides/slides_tmpl/image/25-08-06-16:17:12-d29gv24up1d2ae82king.png"/>
          <p:cNvPicPr>
            <a:picLocks noChangeAspect="1"/>
          </p:cNvPicPr>
          <p:nvPr/>
        </p:nvPicPr>
        <p:blipFill>
          <a:blip r:embed="rId3"/>
          <a:stretch>
            <a:fillRect/>
          </a:stretch>
        </p:blipFill>
        <p:spPr>
          <a:xfrm>
            <a:off x="941705" y="1561465"/>
            <a:ext cx="633730" cy="633730"/>
          </a:xfrm>
          <a:prstGeom prst="rect">
            <a:avLst/>
          </a:prstGeom>
        </p:spPr>
      </p:pic>
      <p:sp>
        <p:nvSpPr>
          <p:cNvPr id="14" name="Text 7"/>
          <p:cNvSpPr/>
          <p:nvPr/>
        </p:nvSpPr>
        <p:spPr>
          <a:xfrm>
            <a:off x="982345" y="1622425"/>
            <a:ext cx="557530" cy="484505"/>
          </a:xfrm>
          <a:prstGeom prst="rect">
            <a:avLst/>
          </a:prstGeom>
          <a:noFill/>
        </p:spPr>
        <p:txBody>
          <a:bodyPr wrap="square" lIns="91440" tIns="45720" rIns="91440" bIns="45720" rtlCol="0" anchor="t"/>
          <a:lstStyle/>
          <a:p>
            <a:pPr marL="0" indent="0" algn="l">
              <a:lnSpc>
                <a:spcPct val="100000"/>
              </a:lnSpc>
              <a:buNone/>
            </a:pPr>
            <a:r>
              <a:rPr lang="en-US" sz="2800" b="1" dirty="0">
                <a:solidFill>
                  <a:srgbClr val="FFFFFF"/>
                </a:solidFill>
                <a:latin typeface="MiSans" pitchFamily="34" charset="-122"/>
                <a:ea typeface="MiSans" pitchFamily="34" charset="-122"/>
                <a:cs typeface="MiSans" pitchFamily="34" charset="-120"/>
              </a:rPr>
              <a:t>01</a:t>
            </a:r>
            <a:endParaRPr lang="en-US" sz="1600" dirty="0"/>
          </a:p>
        </p:txBody>
      </p:sp>
      <p:pic>
        <p:nvPicPr>
          <p:cNvPr id="15" name="Image 5" descr="https://test-kimi-img.moonshot.cn/pub/slides/slides_tmpl/image/25-08-06-16:17:12-d29gv24up1d2ae82king.png"/>
          <p:cNvPicPr>
            <a:picLocks noChangeAspect="1"/>
          </p:cNvPicPr>
          <p:nvPr/>
        </p:nvPicPr>
        <p:blipFill>
          <a:blip r:embed="rId3"/>
          <a:stretch>
            <a:fillRect/>
          </a:stretch>
        </p:blipFill>
        <p:spPr>
          <a:xfrm>
            <a:off x="4705985" y="1300480"/>
            <a:ext cx="633730" cy="633730"/>
          </a:xfrm>
          <a:prstGeom prst="rect">
            <a:avLst/>
          </a:prstGeom>
        </p:spPr>
      </p:pic>
      <p:sp>
        <p:nvSpPr>
          <p:cNvPr id="16" name="Text 8"/>
          <p:cNvSpPr/>
          <p:nvPr/>
        </p:nvSpPr>
        <p:spPr>
          <a:xfrm>
            <a:off x="4719955" y="1361440"/>
            <a:ext cx="743585" cy="484505"/>
          </a:xfrm>
          <a:prstGeom prst="rect">
            <a:avLst/>
          </a:prstGeom>
          <a:noFill/>
        </p:spPr>
        <p:txBody>
          <a:bodyPr wrap="square" lIns="91440" tIns="45720" rIns="91440" bIns="45720" rtlCol="0" anchor="t"/>
          <a:lstStyle/>
          <a:p>
            <a:pPr marL="0" indent="0" algn="l">
              <a:lnSpc>
                <a:spcPct val="100000"/>
              </a:lnSpc>
              <a:buNone/>
            </a:pPr>
            <a:r>
              <a:rPr lang="en-US" sz="2800" b="1" dirty="0">
                <a:solidFill>
                  <a:srgbClr val="FFFFFF"/>
                </a:solidFill>
                <a:latin typeface="MiSans" pitchFamily="34" charset="-122"/>
                <a:ea typeface="MiSans" pitchFamily="34" charset="-122"/>
                <a:cs typeface="MiSans" pitchFamily="34" charset="-120"/>
              </a:rPr>
              <a:t>02</a:t>
            </a:r>
            <a:endParaRPr lang="en-US" sz="1600" dirty="0"/>
          </a:p>
        </p:txBody>
      </p:sp>
      <p:pic>
        <p:nvPicPr>
          <p:cNvPr id="17" name="Image 6" descr="https://test-kimi-img.moonshot.cn/pub/slides/slides_tmpl/image/25-08-06-16:17:12-d29gv24up1d2ae82king.png"/>
          <p:cNvPicPr>
            <a:picLocks noChangeAspect="1"/>
          </p:cNvPicPr>
          <p:nvPr/>
        </p:nvPicPr>
        <p:blipFill>
          <a:blip r:embed="rId3"/>
          <a:stretch>
            <a:fillRect/>
          </a:stretch>
        </p:blipFill>
        <p:spPr>
          <a:xfrm>
            <a:off x="8470265" y="1010920"/>
            <a:ext cx="633730" cy="633730"/>
          </a:xfrm>
          <a:prstGeom prst="rect">
            <a:avLst/>
          </a:prstGeom>
        </p:spPr>
      </p:pic>
      <p:sp>
        <p:nvSpPr>
          <p:cNvPr id="18" name="Text 9"/>
          <p:cNvSpPr/>
          <p:nvPr/>
        </p:nvSpPr>
        <p:spPr>
          <a:xfrm>
            <a:off x="8466455" y="1071880"/>
            <a:ext cx="1372870" cy="484505"/>
          </a:xfrm>
          <a:prstGeom prst="rect">
            <a:avLst/>
          </a:prstGeom>
          <a:noFill/>
        </p:spPr>
        <p:txBody>
          <a:bodyPr wrap="square" lIns="91440" tIns="45720" rIns="91440" bIns="45720" rtlCol="0" anchor="t"/>
          <a:lstStyle/>
          <a:p>
            <a:pPr marL="0" indent="0" algn="l">
              <a:lnSpc>
                <a:spcPct val="100000"/>
              </a:lnSpc>
              <a:buNone/>
            </a:pPr>
            <a:r>
              <a:rPr lang="en-US" sz="2800" b="1" dirty="0">
                <a:solidFill>
                  <a:srgbClr val="FFFFFF"/>
                </a:solidFill>
                <a:latin typeface="MiSans" pitchFamily="34" charset="-122"/>
                <a:ea typeface="MiSans" pitchFamily="34" charset="-122"/>
                <a:cs typeface="MiSans" pitchFamily="34" charset="-120"/>
              </a:rPr>
              <a:t>03</a:t>
            </a:r>
            <a:endParaRPr lang="en-US" sz="1600"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4-d29gv04up1d2ae82ki90.png"/>
          <p:cNvPicPr>
            <a:picLocks noChangeAspect="1"/>
          </p:cNvPicPr>
          <p:nvPr/>
        </p:nvPicPr>
        <p:blipFill>
          <a:blip r:embed="rId1"/>
          <a:stretch>
            <a:fillRect/>
          </a:stretch>
        </p:blipFill>
        <p:spPr>
          <a:xfrm>
            <a:off x="4557395" y="4359910"/>
            <a:ext cx="2890520" cy="2890520"/>
          </a:xfrm>
          <a:prstGeom prst="rect">
            <a:avLst/>
          </a:prstGeom>
        </p:spPr>
      </p:pic>
      <p:pic>
        <p:nvPicPr>
          <p:cNvPr id="3" name="Image 1" descr="https://test-kimi-img.moonshot.cn/pub/slides/slides_tmpl/image/25-08-06-16:17:03-d29guvsup1d2ae82ki8g.png"/>
          <p:cNvPicPr>
            <a:picLocks noChangeAspect="1"/>
          </p:cNvPicPr>
          <p:nvPr/>
        </p:nvPicPr>
        <p:blipFill>
          <a:blip r:embed="rId2"/>
          <a:stretch>
            <a:fillRect/>
          </a:stretch>
        </p:blipFill>
        <p:spPr>
          <a:xfrm>
            <a:off x="-53975" y="5616575"/>
            <a:ext cx="6200775" cy="1250950"/>
          </a:xfrm>
          <a:prstGeom prst="rect">
            <a:avLst/>
          </a:prstGeom>
        </p:spPr>
      </p:pic>
      <p:pic>
        <p:nvPicPr>
          <p:cNvPr id="4" name="Image 2" descr="https://test-kimi-img.moonshot.cn/pub/slides/slides_tmpl/image/25-08-06-16:17:03-d29guvsup1d2ae82ki8g.png"/>
          <p:cNvPicPr>
            <a:picLocks noChangeAspect="1"/>
          </p:cNvPicPr>
          <p:nvPr/>
        </p:nvPicPr>
        <p:blipFill>
          <a:blip r:embed="rId2"/>
          <a:stretch>
            <a:fillRect/>
          </a:stretch>
        </p:blipFill>
        <p:spPr>
          <a:xfrm>
            <a:off x="6114415" y="5619115"/>
            <a:ext cx="6200775" cy="1250950"/>
          </a:xfrm>
          <a:prstGeom prst="rect">
            <a:avLst/>
          </a:prstGeom>
        </p:spPr>
      </p:pic>
      <p:sp>
        <p:nvSpPr>
          <p:cNvPr id="5" name="Text 0"/>
          <p:cNvSpPr/>
          <p:nvPr/>
        </p:nvSpPr>
        <p:spPr>
          <a:xfrm>
            <a:off x="582930" y="211455"/>
            <a:ext cx="10151745" cy="482600"/>
          </a:xfrm>
          <a:prstGeom prst="rect">
            <a:avLst/>
          </a:prstGeom>
          <a:noFill/>
        </p:spPr>
        <p:txBody>
          <a:bodyPr wrap="square" lIns="91440" tIns="45720" rIns="91440" bIns="45720" rtlCol="0" anchor="t">
            <a:spAutoFit/>
          </a:bodyPr>
          <a:lstStyle/>
          <a:p>
            <a:pPr marL="0" indent="0">
              <a:lnSpc>
                <a:spcPct val="100000"/>
              </a:lnSpc>
              <a:buNone/>
            </a:pPr>
            <a:r>
              <a:rPr lang="en-US" sz="3200" b="1" dirty="0">
                <a:solidFill>
                  <a:srgbClr val="000000"/>
                </a:solidFill>
                <a:latin typeface="MiSans" pitchFamily="34" charset="-122"/>
                <a:ea typeface="MiSans" pitchFamily="34" charset="-122"/>
                <a:cs typeface="MiSans" pitchFamily="34" charset="-120"/>
              </a:rPr>
              <a:t>知识回顾</a:t>
            </a:r>
            <a:endParaRPr lang="en-US" sz="1600" dirty="0"/>
          </a:p>
        </p:txBody>
      </p:sp>
      <p:sp>
        <p:nvSpPr>
          <p:cNvPr id="6" name="Text 1"/>
          <p:cNvSpPr/>
          <p:nvPr/>
        </p:nvSpPr>
        <p:spPr>
          <a:xfrm>
            <a:off x="578144" y="2491105"/>
            <a:ext cx="5336089" cy="1066800"/>
          </a:xfrm>
          <a:prstGeom prst="rect">
            <a:avLst/>
          </a:prstGeom>
          <a:noFill/>
        </p:spPr>
        <p:txBody>
          <a:bodyPr wrap="square" lIns="91440" tIns="45720" rIns="91440" bIns="45720" rtlCol="0" anchor="t">
            <a:spAutoFit/>
          </a:bodyPr>
          <a:lstStyle/>
          <a:p>
            <a:pPr marL="0" indent="0" algn="just">
              <a:lnSpc>
                <a:spcPct val="130000"/>
              </a:lnSpc>
              <a:buNone/>
            </a:pPr>
            <a:r>
              <a:rPr lang="en-US" sz="1800" dirty="0">
                <a:solidFill>
                  <a:srgbClr val="000000"/>
                </a:solidFill>
                <a:latin typeface="MiSans" pitchFamily="34" charset="-122"/>
                <a:ea typeface="MiSans" pitchFamily="34" charset="-122"/>
                <a:cs typeface="MiSans" pitchFamily="34" charset="-120"/>
              </a:rPr>
              <a:t>本章通过知识图谱的形式，总结了大学成长的核心概念，包括认知大学、学业与职业、职业生涯规划等内容。</a:t>
            </a:r>
            <a:endParaRPr lang="en-US" sz="1600" dirty="0"/>
          </a:p>
        </p:txBody>
      </p:sp>
      <p:sp>
        <p:nvSpPr>
          <p:cNvPr id="7" name="Text 2"/>
          <p:cNvSpPr/>
          <p:nvPr/>
        </p:nvSpPr>
        <p:spPr>
          <a:xfrm>
            <a:off x="533400" y="1903730"/>
            <a:ext cx="5424805" cy="368300"/>
          </a:xfrm>
          <a:prstGeom prst="rect">
            <a:avLst/>
          </a:prstGeom>
          <a:noFill/>
        </p:spPr>
        <p:txBody>
          <a:bodyPr wrap="square" lIns="91440" tIns="45720" rIns="91440" bIns="45720" rtlCol="0" anchor="t">
            <a:spAutoFit/>
          </a:bodyPr>
          <a:lstStyle/>
          <a:p>
            <a:pPr marL="0" indent="0" algn="just">
              <a:lnSpc>
                <a:spcPct val="100000"/>
              </a:lnSpc>
              <a:buNone/>
            </a:pPr>
            <a:r>
              <a:rPr lang="en-US" sz="2400" dirty="0">
                <a:solidFill>
                  <a:srgbClr val="158011"/>
                </a:solidFill>
                <a:latin typeface="MiSans" pitchFamily="34" charset="-122"/>
                <a:ea typeface="MiSans" pitchFamily="34" charset="-122"/>
                <a:cs typeface="MiSans" pitchFamily="34" charset="-120"/>
              </a:rPr>
              <a:t>大学成长</a:t>
            </a:r>
            <a:endParaRPr lang="en-US" sz="1600" dirty="0"/>
          </a:p>
        </p:txBody>
      </p:sp>
      <p:pic>
        <p:nvPicPr>
          <p:cNvPr id="8" name="Image 3" descr="https://test-kimi-img.moonshot.cn/pub/slides/slides_tmpl/image/25-08-06-16:17:02-d29guvkup1d2ae82khu0.png"/>
          <p:cNvPicPr>
            <a:picLocks noChangeAspect="1"/>
          </p:cNvPicPr>
          <p:nvPr/>
        </p:nvPicPr>
        <p:blipFill>
          <a:blip r:embed="rId3"/>
          <a:stretch>
            <a:fillRect/>
          </a:stretch>
        </p:blipFill>
        <p:spPr>
          <a:xfrm rot="14040000" flipH="1" flipV="1">
            <a:off x="304800" y="-60960"/>
            <a:ext cx="814070" cy="814070"/>
          </a:xfrm>
          <a:prstGeom prst="rect">
            <a:avLst/>
          </a:prstGeom>
        </p:spPr>
      </p:pic>
      <p:pic>
        <p:nvPicPr>
          <p:cNvPr id="9" name="Image 4" descr="https://test-kimi-img.moonshot.cn/pub/slides/slides_tmpl/image/25-08-06-16:17:02-d29guvkup1d2ae82khr0.png"/>
          <p:cNvPicPr>
            <a:picLocks noChangeAspect="1"/>
          </p:cNvPicPr>
          <p:nvPr/>
        </p:nvPicPr>
        <p:blipFill>
          <a:blip r:embed="rId4"/>
          <a:stretch>
            <a:fillRect/>
          </a:stretch>
        </p:blipFill>
        <p:spPr>
          <a:xfrm flipH="1" flipV="1">
            <a:off x="68580" y="401320"/>
            <a:ext cx="588010" cy="588010"/>
          </a:xfrm>
          <a:prstGeom prst="rect">
            <a:avLst/>
          </a:prstGeom>
        </p:spPr>
      </p:pic>
      <p:pic>
        <p:nvPicPr>
          <p:cNvPr id="10" name="Image 5" descr="https://test-kimi-img.moonshot.cn/pub/slides/slides_tmpl/image/25-08-06-16:17:04-d29gv04up1d2ae82ki9g.png"/>
          <p:cNvPicPr>
            <a:picLocks noChangeAspect="1"/>
          </p:cNvPicPr>
          <p:nvPr/>
        </p:nvPicPr>
        <p:blipFill>
          <a:blip r:embed="rId5"/>
          <a:stretch>
            <a:fillRect/>
          </a:stretch>
        </p:blipFill>
        <p:spPr>
          <a:xfrm>
            <a:off x="6457950" y="1238250"/>
            <a:ext cx="4551680" cy="3474085"/>
          </a:xfrm>
          <a:prstGeom prst="rect">
            <a:avLst/>
          </a:prstGeom>
        </p:spPr>
      </p:pic>
      <p:pic>
        <p:nvPicPr>
          <p:cNvPr id="11" name="Image 6" descr="https://test-kimi-img.moonshot.cn/pub/slides/slides_tmpl/image/25-08-06-16:17:05-d29gv0cup1d2ae82kibg.png"/>
          <p:cNvPicPr>
            <a:picLocks noChangeAspect="1"/>
          </p:cNvPicPr>
          <p:nvPr/>
        </p:nvPicPr>
        <p:blipFill>
          <a:blip r:embed="rId6"/>
          <a:stretch>
            <a:fillRect/>
          </a:stretch>
        </p:blipFill>
        <p:spPr>
          <a:xfrm>
            <a:off x="6686550" y="1463040"/>
            <a:ext cx="4612005" cy="3535680"/>
          </a:xfrm>
          <a:prstGeom prst="rect">
            <a:avLst/>
          </a:prstGeom>
        </p:spPr>
      </p:pic>
      <p:pic>
        <p:nvPicPr>
          <p:cNvPr id="12" name="Image 7" descr="https://test-kimi-img.moonshot.cn/pub/slides/slides_tmpl/image/25-08-06-16:17:02-d29guvkup1d2ae82khq0.png"/>
          <p:cNvPicPr>
            <a:picLocks noChangeAspect="1"/>
          </p:cNvPicPr>
          <p:nvPr/>
        </p:nvPicPr>
        <p:blipFill>
          <a:blip r:embed="rId7"/>
          <a:stretch>
            <a:fillRect/>
          </a:stretch>
        </p:blipFill>
        <p:spPr>
          <a:xfrm rot="5400000" flipH="1">
            <a:off x="11033760" y="5330190"/>
            <a:ext cx="1542415" cy="773430"/>
          </a:xfrm>
          <a:prstGeom prst="rect">
            <a:avLst/>
          </a:prstGeom>
        </p:spPr>
      </p:pic>
      <p:pic>
        <p:nvPicPr>
          <p:cNvPr id="13" name="Image 8" descr="https://test-kimi-img.moonshot.cn/pub/slides/slides_tmpl/image/25-08-06-16:17:02-d29guvkup1d2ae82khrg.png"/>
          <p:cNvPicPr>
            <a:picLocks noChangeAspect="1"/>
          </p:cNvPicPr>
          <p:nvPr/>
        </p:nvPicPr>
        <p:blipFill>
          <a:blip r:embed="rId8">
            <a:alphaModFix amt="80000"/>
          </a:blip>
          <a:stretch>
            <a:fillRect/>
          </a:stretch>
        </p:blipFill>
        <p:spPr>
          <a:xfrm flipH="1">
            <a:off x="11418570" y="4875530"/>
            <a:ext cx="553085" cy="553085"/>
          </a:xfrm>
          <a:prstGeom prst="rect">
            <a:avLst/>
          </a:prstGeom>
        </p:spPr>
      </p:pic>
      <p:pic>
        <p:nvPicPr>
          <p:cNvPr id="14" name="Image 9" descr="https://test-kimi-img.moonshot.cn/pub/slides/slides_tmpl/image/25-08-06-16:17:02-d29guvkup1d2ae82khrg.png"/>
          <p:cNvPicPr>
            <a:picLocks noChangeAspect="1"/>
          </p:cNvPicPr>
          <p:nvPr/>
        </p:nvPicPr>
        <p:blipFill>
          <a:blip r:embed="rId8">
            <a:alphaModFix amt="80000"/>
          </a:blip>
          <a:stretch>
            <a:fillRect/>
          </a:stretch>
        </p:blipFill>
        <p:spPr>
          <a:xfrm>
            <a:off x="8890635" y="323850"/>
            <a:ext cx="514985" cy="514985"/>
          </a:xfrm>
          <a:prstGeom prst="rect">
            <a:avLst/>
          </a:prstGeom>
        </p:spPr>
      </p:pic>
      <p:pic>
        <p:nvPicPr>
          <p:cNvPr id="15" name="Image 10" descr="https://test-kimi-img.moonshot.cn/pub/slides/slides_tmpl/image/25-08-06-16:17:02-d29guvkup1d2ae82khrg.png"/>
          <p:cNvPicPr>
            <a:picLocks noChangeAspect="1"/>
          </p:cNvPicPr>
          <p:nvPr/>
        </p:nvPicPr>
        <p:blipFill>
          <a:blip r:embed="rId8">
            <a:alphaModFix amt="80000"/>
          </a:blip>
          <a:stretch>
            <a:fillRect/>
          </a:stretch>
        </p:blipFill>
        <p:spPr>
          <a:xfrm>
            <a:off x="7295515" y="5267325"/>
            <a:ext cx="253365" cy="253365"/>
          </a:xfrm>
          <a:prstGeom prst="rect">
            <a:avLst/>
          </a:prstGeom>
        </p:spPr>
      </p:pic>
      <p:pic>
        <p:nvPicPr>
          <p:cNvPr id="16" name="Image 11" descr="https://test-kimi-img.moonshot.cn/pub/slides/slides_tmpl/image/25-08-06-16:17:02-d29guvkup1d2ae82khu0.png"/>
          <p:cNvPicPr>
            <a:picLocks noChangeAspect="1"/>
          </p:cNvPicPr>
          <p:nvPr/>
        </p:nvPicPr>
        <p:blipFill>
          <a:blip r:embed="rId3"/>
          <a:stretch>
            <a:fillRect/>
          </a:stretch>
        </p:blipFill>
        <p:spPr>
          <a:xfrm rot="19020000" flipH="1" flipV="1">
            <a:off x="11404600" y="2540635"/>
            <a:ext cx="652145" cy="652145"/>
          </a:xfrm>
          <a:prstGeom prst="rect">
            <a:avLst/>
          </a:prstGeom>
        </p:spPr>
      </p:pic>
      <p:pic>
        <p:nvPicPr>
          <p:cNvPr id="17" name="Image 12" descr="https://test-kimi-img.moonshot.cn/pub/slides/slides_tmpl/image/25-08-06-16:17:02-d29guvkup1d2ae82khu0.png"/>
          <p:cNvPicPr>
            <a:picLocks noChangeAspect="1"/>
          </p:cNvPicPr>
          <p:nvPr/>
        </p:nvPicPr>
        <p:blipFill>
          <a:blip r:embed="rId3"/>
          <a:stretch>
            <a:fillRect/>
          </a:stretch>
        </p:blipFill>
        <p:spPr>
          <a:xfrm rot="11100000" flipH="1" flipV="1">
            <a:off x="9935210" y="810260"/>
            <a:ext cx="368935" cy="368935"/>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2-d29guvkup1d2ae82khu0.png"/>
          <p:cNvPicPr>
            <a:picLocks noChangeAspect="1"/>
          </p:cNvPicPr>
          <p:nvPr/>
        </p:nvPicPr>
        <p:blipFill>
          <a:blip r:embed="rId1"/>
          <a:stretch>
            <a:fillRect/>
          </a:stretch>
        </p:blipFill>
        <p:spPr>
          <a:xfrm rot="19020000">
            <a:off x="5776595" y="958850"/>
            <a:ext cx="1306195" cy="1306195"/>
          </a:xfrm>
          <a:prstGeom prst="rect">
            <a:avLst/>
          </a:prstGeom>
        </p:spPr>
      </p:pic>
      <p:pic>
        <p:nvPicPr>
          <p:cNvPr id="3" name="Image 1" descr="https://test-kimi-img.moonshot.cn/pub/slides/slides_tmpl/image/25-08-06-16:17:02-d29guvkup1d2ae82kht0.png"/>
          <p:cNvPicPr>
            <a:picLocks noChangeAspect="1"/>
          </p:cNvPicPr>
          <p:nvPr/>
        </p:nvPicPr>
        <p:blipFill>
          <a:blip r:embed="rId2"/>
          <a:stretch>
            <a:fillRect/>
          </a:stretch>
        </p:blipFill>
        <p:spPr>
          <a:xfrm flipH="1">
            <a:off x="0" y="0"/>
            <a:ext cx="11460480" cy="6858000"/>
          </a:xfrm>
          <a:prstGeom prst="rect">
            <a:avLst/>
          </a:prstGeom>
        </p:spPr>
      </p:pic>
      <p:pic>
        <p:nvPicPr>
          <p:cNvPr id="4" name="Image 2" descr="https://test-kimi-img.moonshot.cn/pub/slides/slides_tmpl/image/25-08-06-16:17:02-d29guvkup1d2ae82khr0.png"/>
          <p:cNvPicPr>
            <a:picLocks noChangeAspect="1"/>
          </p:cNvPicPr>
          <p:nvPr/>
        </p:nvPicPr>
        <p:blipFill>
          <a:blip r:embed="rId3"/>
          <a:stretch>
            <a:fillRect/>
          </a:stretch>
        </p:blipFill>
        <p:spPr>
          <a:xfrm>
            <a:off x="296545" y="360045"/>
            <a:ext cx="1540510" cy="1540510"/>
          </a:xfrm>
          <a:prstGeom prst="rect">
            <a:avLst/>
          </a:prstGeom>
        </p:spPr>
      </p:pic>
      <p:sp>
        <p:nvSpPr>
          <p:cNvPr id="5" name="Shape 0"/>
          <p:cNvSpPr/>
          <p:nvPr/>
        </p:nvSpPr>
        <p:spPr>
          <a:xfrm>
            <a:off x="129540" y="6998970"/>
            <a:ext cx="774258" cy="76200"/>
          </a:xfrm>
          <a:prstGeom prst="rect">
            <a:avLst/>
          </a:prstGeom>
          <a:solidFill>
            <a:srgbClr val="FFFFFF"/>
          </a:solidFill>
        </p:spPr>
      </p:sp>
      <p:sp>
        <p:nvSpPr>
          <p:cNvPr id="6" name="Text 1"/>
          <p:cNvSpPr/>
          <p:nvPr/>
        </p:nvSpPr>
        <p:spPr>
          <a:xfrm>
            <a:off x="129540" y="6998970"/>
            <a:ext cx="774258" cy="7620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7" name="Shape 2"/>
          <p:cNvSpPr/>
          <p:nvPr/>
        </p:nvSpPr>
        <p:spPr>
          <a:xfrm>
            <a:off x="167640" y="6730560"/>
            <a:ext cx="5667570" cy="0"/>
          </a:xfrm>
          <a:prstGeom prst="line">
            <a:avLst/>
          </a:prstGeom>
          <a:noFill/>
          <a:ln w="19050">
            <a:solidFill>
              <a:srgbClr val="FFFFFF"/>
            </a:solidFill>
            <a:prstDash val="solid"/>
            <a:headEnd type="none"/>
            <a:tailEnd type="none"/>
          </a:ln>
        </p:spPr>
      </p:sp>
      <p:sp>
        <p:nvSpPr>
          <p:cNvPr id="8" name="Text 3"/>
          <p:cNvSpPr/>
          <p:nvPr/>
        </p:nvSpPr>
        <p:spPr>
          <a:xfrm>
            <a:off x="6335395" y="1228725"/>
            <a:ext cx="6109970" cy="1409065"/>
          </a:xfrm>
          <a:prstGeom prst="rect">
            <a:avLst/>
          </a:prstGeom>
          <a:noFill/>
        </p:spPr>
        <p:txBody>
          <a:bodyPr wrap="square" lIns="91440" tIns="45720" rIns="91440" bIns="45720" rtlCol="0" anchor="t"/>
          <a:lstStyle/>
          <a:p>
            <a:pPr marL="0" indent="0" algn="just">
              <a:lnSpc>
                <a:spcPct val="120000"/>
              </a:lnSpc>
              <a:buNone/>
            </a:pPr>
            <a:r>
              <a:rPr lang="en-US" sz="9600" b="1" dirty="0">
                <a:solidFill>
                  <a:srgbClr val="404040"/>
                </a:solidFill>
                <a:latin typeface="MiSans" pitchFamily="34" charset="-122"/>
                <a:ea typeface="MiSans" pitchFamily="34" charset="-122"/>
                <a:cs typeface="MiSans" pitchFamily="34" charset="-120"/>
              </a:rPr>
              <a:t>THANKS</a:t>
            </a:r>
            <a:endParaRPr lang="en-US" sz="1600" dirty="0"/>
          </a:p>
        </p:txBody>
      </p:sp>
      <p:pic>
        <p:nvPicPr>
          <p:cNvPr id="9" name="Image 3" descr="https://test-kimi-img.moonshot.cn/pub/slides/slides_tmpl/image/25-08-06-16:17:02-d29guvkup1d2ae82khq0.png"/>
          <p:cNvPicPr>
            <a:picLocks noChangeAspect="1"/>
          </p:cNvPicPr>
          <p:nvPr/>
        </p:nvPicPr>
        <p:blipFill>
          <a:blip r:embed="rId4"/>
          <a:stretch>
            <a:fillRect/>
          </a:stretch>
        </p:blipFill>
        <p:spPr>
          <a:xfrm>
            <a:off x="370840" y="0"/>
            <a:ext cx="2249805" cy="1128395"/>
          </a:xfrm>
          <a:prstGeom prst="rect">
            <a:avLst/>
          </a:prstGeom>
        </p:spPr>
      </p:pic>
      <p:pic>
        <p:nvPicPr>
          <p:cNvPr id="10" name="Image 4" descr="https://test-kimi-img.moonshot.cn/pub/slides/slides_tmpl/image/25-08-06-16:17:02-d29guvkup1d2ae82khs0.png"/>
          <p:cNvPicPr>
            <a:picLocks noChangeAspect="1"/>
          </p:cNvPicPr>
          <p:nvPr/>
        </p:nvPicPr>
        <p:blipFill>
          <a:blip r:embed="rId5"/>
          <a:stretch>
            <a:fillRect/>
          </a:stretch>
        </p:blipFill>
        <p:spPr>
          <a:xfrm>
            <a:off x="1928495" y="504825"/>
            <a:ext cx="623570" cy="623570"/>
          </a:xfrm>
          <a:prstGeom prst="rect">
            <a:avLst/>
          </a:prstGeom>
        </p:spPr>
      </p:pic>
      <p:pic>
        <p:nvPicPr>
          <p:cNvPr id="11" name="Image 5" descr="https://test-kimi-img.moonshot.cn/pub/slides/slides_tmpl/image/25-08-06-16:17:02-d29guvkup1d2ae82khrg.png"/>
          <p:cNvPicPr>
            <a:picLocks noChangeAspect="1"/>
          </p:cNvPicPr>
          <p:nvPr/>
        </p:nvPicPr>
        <p:blipFill>
          <a:blip r:embed="rId6"/>
          <a:stretch>
            <a:fillRect/>
          </a:stretch>
        </p:blipFill>
        <p:spPr>
          <a:xfrm>
            <a:off x="11779250" y="5895975"/>
            <a:ext cx="765810" cy="765810"/>
          </a:xfrm>
          <a:prstGeom prst="rect">
            <a:avLst/>
          </a:prstGeom>
        </p:spPr>
      </p:pic>
      <p:pic>
        <p:nvPicPr>
          <p:cNvPr id="12" name="Image 6" descr="https://test-kimi-img.moonshot.cn/pub/slides/slides_tmpl/image/25-08-06-16:17:02-d29guvkup1d2ae82khtg.png"/>
          <p:cNvPicPr>
            <a:picLocks noChangeAspect="1"/>
          </p:cNvPicPr>
          <p:nvPr/>
        </p:nvPicPr>
        <p:blipFill>
          <a:blip r:embed="rId7"/>
          <a:stretch>
            <a:fillRect/>
          </a:stretch>
        </p:blipFill>
        <p:spPr>
          <a:xfrm flipH="1">
            <a:off x="-708025" y="5157470"/>
            <a:ext cx="2636520" cy="1991360"/>
          </a:xfrm>
          <a:prstGeom prst="rect">
            <a:avLst/>
          </a:prstGeom>
        </p:spPr>
      </p:pic>
      <p:pic>
        <p:nvPicPr>
          <p:cNvPr id="13" name="Image 7" descr="https://test-kimi-img.moonshot.cn/pub/slides/slides_tmpl/image/25-08-06-16:17:02-d29guvkup1d2ae82khug.png"/>
          <p:cNvPicPr>
            <a:picLocks noChangeAspect="1"/>
          </p:cNvPicPr>
          <p:nvPr/>
        </p:nvPicPr>
        <p:blipFill>
          <a:blip r:embed="rId8"/>
          <a:stretch>
            <a:fillRect/>
          </a:stretch>
        </p:blipFill>
        <p:spPr>
          <a:xfrm>
            <a:off x="2761615" y="6415405"/>
            <a:ext cx="5937250" cy="298450"/>
          </a:xfrm>
          <a:prstGeom prst="rect">
            <a:avLst/>
          </a:prstGeom>
        </p:spPr>
      </p:pic>
      <p:sp>
        <p:nvSpPr>
          <p:cNvPr id="14" name="Text 4"/>
          <p:cNvSpPr/>
          <p:nvPr/>
        </p:nvSpPr>
        <p:spPr>
          <a:xfrm>
            <a:off x="6397625" y="2783205"/>
            <a:ext cx="5572760" cy="1102995"/>
          </a:xfrm>
          <a:prstGeom prst="rect">
            <a:avLst/>
          </a:prstGeom>
          <a:noFill/>
        </p:spPr>
        <p:txBody>
          <a:bodyPr wrap="square" lIns="91440" tIns="45720" rIns="91440" bIns="45720" rtlCol="0" anchor="t"/>
          <a:lstStyle/>
          <a:p>
            <a:pPr marL="0" indent="0" algn="just">
              <a:lnSpc>
                <a:spcPct val="120000"/>
              </a:lnSpc>
              <a:buNone/>
            </a:pPr>
            <a:r>
              <a:rPr lang="en-US" sz="6600" b="1" dirty="0">
                <a:solidFill>
                  <a:srgbClr val="404040"/>
                </a:solidFill>
                <a:latin typeface="MiSans" pitchFamily="34" charset="-122"/>
                <a:ea typeface="MiSans" pitchFamily="34" charset="-122"/>
                <a:cs typeface="MiSans" pitchFamily="34" charset="-120"/>
              </a:rPr>
              <a:t>谢谢您的观看</a:t>
            </a:r>
            <a:endParaRPr lang="en-US" sz="1600" dirty="0"/>
          </a:p>
        </p:txBody>
      </p:sp>
      <p:pic>
        <p:nvPicPr>
          <p:cNvPr id="15" name="Image 8" descr="https://test-kimi-img.moonshot.cn/pub/slides/slides_tmpl/image/25-08-06-16:17:03-d29guvsup1d2ae82ki3g.png"/>
          <p:cNvPicPr>
            <a:picLocks noChangeAspect="1"/>
          </p:cNvPicPr>
          <p:nvPr/>
        </p:nvPicPr>
        <p:blipFill>
          <a:blip r:embed="rId9"/>
          <a:stretch>
            <a:fillRect/>
          </a:stretch>
        </p:blipFill>
        <p:spPr>
          <a:xfrm>
            <a:off x="1506220" y="432435"/>
            <a:ext cx="3329940" cy="5659755"/>
          </a:xfrm>
          <a:prstGeom prst="rect">
            <a:avLst/>
          </a:prstGeom>
        </p:spPr>
      </p:pic>
      <p:pic>
        <p:nvPicPr>
          <p:cNvPr id="16" name="Image 9" descr="https://test-kimi-img.moonshot.cn/pub/slides/slides_tmpl/image/25-08-06-16:17:03-d29guvsup1d2ae82ki5g.jpg"/>
          <p:cNvPicPr>
            <a:picLocks noChangeAspect="1"/>
          </p:cNvPicPr>
          <p:nvPr/>
        </p:nvPicPr>
        <p:blipFill>
          <a:blip r:embed="rId10"/>
          <a:stretch>
            <a:fillRect/>
          </a:stretch>
        </p:blipFill>
        <p:spPr>
          <a:xfrm>
            <a:off x="1666875" y="570865"/>
            <a:ext cx="3040380" cy="532511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1g.jpg"/>
          <p:cNvPicPr>
            <a:picLocks noChangeAspect="1"/>
          </p:cNvPicPr>
          <p:nvPr/>
        </p:nvPicPr>
        <p:blipFill>
          <a:blip r:embed="rId1"/>
          <a:stretch>
            <a:fillRect/>
          </a:stretch>
        </p:blipFill>
        <p:spPr>
          <a:xfrm>
            <a:off x="0" y="232410"/>
            <a:ext cx="12191365" cy="541020"/>
          </a:xfrm>
          <a:prstGeom prst="rect">
            <a:avLst/>
          </a:prstGeom>
        </p:spPr>
      </p:pic>
      <p:pic>
        <p:nvPicPr>
          <p:cNvPr id="3" name="Image 1" descr="https://test-kimi-img.moonshot.cn/pub/slides/slides_tmpl/image/25-08-06-16:17:02-d29guvkup1d2ae82khq0.png"/>
          <p:cNvPicPr>
            <a:picLocks noChangeAspect="1"/>
          </p:cNvPicPr>
          <p:nvPr/>
        </p:nvPicPr>
        <p:blipFill>
          <a:blip r:embed="rId2"/>
          <a:stretch>
            <a:fillRect/>
          </a:stretch>
        </p:blipFill>
        <p:spPr>
          <a:xfrm rot="16200000" flipH="1">
            <a:off x="-235585" y="227965"/>
            <a:ext cx="944880" cy="473710"/>
          </a:xfrm>
          <a:prstGeom prst="rect">
            <a:avLst/>
          </a:prstGeom>
        </p:spPr>
      </p:pic>
      <p:pic>
        <p:nvPicPr>
          <p:cNvPr id="4" name="Image 2" descr="https://test-kimi-img.moonshot.cn/pub/slides/slides_tmpl/image/25-08-06-16:17:03-d29guvsup1d2ae82ki60.png"/>
          <p:cNvPicPr>
            <a:picLocks noChangeAspect="1"/>
          </p:cNvPicPr>
          <p:nvPr/>
        </p:nvPicPr>
        <p:blipFill>
          <a:blip r:embed="rId3"/>
          <a:stretch>
            <a:fillRect/>
          </a:stretch>
        </p:blipFill>
        <p:spPr>
          <a:xfrm>
            <a:off x="0" y="5226050"/>
            <a:ext cx="12192000" cy="1631950"/>
          </a:xfrm>
          <a:prstGeom prst="rect">
            <a:avLst/>
          </a:prstGeom>
        </p:spPr>
      </p:pic>
      <p:pic>
        <p:nvPicPr>
          <p:cNvPr id="5" name="Image 3" descr="https://test-kimi-img.moonshot.cn/pub/slides/slides_tmpl/image/25-08-06-16:17:11-d29gv1sup1d2ae82kigg.png"/>
          <p:cNvPicPr>
            <a:picLocks noChangeAspect="1"/>
          </p:cNvPicPr>
          <p:nvPr/>
        </p:nvPicPr>
        <p:blipFill>
          <a:blip r:embed="rId4"/>
          <a:stretch>
            <a:fillRect/>
          </a:stretch>
        </p:blipFill>
        <p:spPr>
          <a:xfrm rot="5400000">
            <a:off x="59055" y="2236470"/>
            <a:ext cx="4582160" cy="2964815"/>
          </a:xfrm>
          <a:prstGeom prst="rect">
            <a:avLst/>
          </a:prstGeom>
        </p:spPr>
      </p:pic>
      <p:pic>
        <p:nvPicPr>
          <p:cNvPr id="6" name="Image 4" descr="https://test-kimi-img.moonshot.cn/pub/slides/slides_tmpl/image/25-08-06-16:17:12-d29gv24up1d2ae82king.png"/>
          <p:cNvPicPr>
            <a:picLocks noChangeAspect="1"/>
          </p:cNvPicPr>
          <p:nvPr/>
        </p:nvPicPr>
        <p:blipFill>
          <a:blip r:embed="rId5"/>
          <a:stretch>
            <a:fillRect/>
          </a:stretch>
        </p:blipFill>
        <p:spPr>
          <a:xfrm>
            <a:off x="1801495" y="1764030"/>
            <a:ext cx="1104900" cy="1104900"/>
          </a:xfrm>
          <a:prstGeom prst="rect">
            <a:avLst/>
          </a:prstGeom>
        </p:spPr>
      </p:pic>
      <p:sp>
        <p:nvSpPr>
          <p:cNvPr id="7" name="Text 0"/>
          <p:cNvSpPr/>
          <p:nvPr/>
        </p:nvSpPr>
        <p:spPr>
          <a:xfrm>
            <a:off x="948055" y="3655060"/>
            <a:ext cx="2796540" cy="1016000"/>
          </a:xfrm>
          <a:prstGeom prst="rect">
            <a:avLst/>
          </a:prstGeom>
          <a:noFill/>
        </p:spPr>
        <p:txBody>
          <a:bodyPr wrap="square" lIns="91440" tIns="45720" rIns="91440" bIns="45720" rtlCol="0" anchor="t">
            <a:spAutoFit/>
          </a:bodyPr>
          <a:lstStyle/>
          <a:p>
            <a:pPr marL="0" indent="0" algn="just">
              <a:lnSpc>
                <a:spcPct val="120000"/>
              </a:lnSpc>
              <a:buNone/>
            </a:pPr>
            <a:r>
              <a:rPr lang="en-US" sz="1400" dirty="0">
                <a:solidFill>
                  <a:srgbClr val="000000"/>
                </a:solidFill>
                <a:latin typeface="MiSans" pitchFamily="34" charset="-122"/>
                <a:ea typeface="MiSans" pitchFamily="34" charset="-122"/>
                <a:cs typeface="MiSans" pitchFamily="34" charset="-120"/>
              </a:rPr>
              <a:t>本节将带你深入了解大学的本质，包括大学的12大关键词和学习的5大特点，帮助你快速适应大学生活。</a:t>
            </a:r>
            <a:endParaRPr lang="en-US" sz="1600" dirty="0"/>
          </a:p>
        </p:txBody>
      </p:sp>
      <p:sp>
        <p:nvSpPr>
          <p:cNvPr id="8" name="Text 1"/>
          <p:cNvSpPr/>
          <p:nvPr/>
        </p:nvSpPr>
        <p:spPr>
          <a:xfrm>
            <a:off x="947420" y="3009265"/>
            <a:ext cx="2797175" cy="669925"/>
          </a:xfrm>
          <a:prstGeom prst="rect">
            <a:avLst/>
          </a:prstGeom>
          <a:noFill/>
        </p:spPr>
        <p:txBody>
          <a:bodyPr wrap="square" lIns="91440" tIns="45720" rIns="91440" bIns="45720" rtlCol="0" anchor="ctr"/>
          <a:lstStyle/>
          <a:p>
            <a:pPr marL="0" indent="0" algn="ctr">
              <a:lnSpc>
                <a:spcPct val="100000"/>
              </a:lnSpc>
              <a:buNone/>
            </a:pPr>
            <a:r>
              <a:rPr lang="en-US" sz="1800" dirty="0">
                <a:solidFill>
                  <a:srgbClr val="158011"/>
                </a:solidFill>
                <a:latin typeface="MiSans" pitchFamily="34" charset="-122"/>
                <a:ea typeface="MiSans" pitchFamily="34" charset="-122"/>
                <a:cs typeface="MiSans" pitchFamily="34" charset="-120"/>
              </a:rPr>
              <a:t>认知大学</a:t>
            </a:r>
            <a:endParaRPr lang="en-US" sz="1600" dirty="0"/>
          </a:p>
        </p:txBody>
      </p:sp>
      <p:pic>
        <p:nvPicPr>
          <p:cNvPr id="9" name="Image 5" descr="https://test-kimi-img.moonshot.cn/pub/slides/slides_tmpl/image/25-08-06-16:17:12-d29gv24up1d2ae82kit0.svg"/>
          <p:cNvPicPr>
            <a:picLocks noChangeAspect="1"/>
          </p:cNvPicPr>
          <p:nvPr/>
        </p:nvPicPr>
        <p:blipFill>
          <a:blip r:embed="rId6">
            <a:extLst>
              <a:ext uri="{96DAC541-7B7A-43D3-8B79-37D633B846F1}">
                <asvg:svgBlip xmlns:asvg="http://schemas.microsoft.com/office/drawing/2016/SVG/main" r:embed="rId7"/>
              </a:ext>
            </a:extLst>
          </a:blip>
          <a:srcRect l="50" t="644" r="-50" b="644"/>
          <a:stretch>
            <a:fillRect/>
          </a:stretch>
        </p:blipFill>
        <p:spPr>
          <a:xfrm>
            <a:off x="2058035" y="2012950"/>
            <a:ext cx="577215" cy="570230"/>
          </a:xfrm>
          <a:prstGeom prst="rect">
            <a:avLst/>
          </a:prstGeom>
        </p:spPr>
      </p:pic>
      <p:pic>
        <p:nvPicPr>
          <p:cNvPr id="10" name="Image 6" descr="https://test-kimi-img.moonshot.cn/pub/slides/slides_tmpl/image/25-08-06-16:17:11-d29gv1sup1d2ae82kigg.png"/>
          <p:cNvPicPr>
            <a:picLocks noChangeAspect="1"/>
          </p:cNvPicPr>
          <p:nvPr/>
        </p:nvPicPr>
        <p:blipFill>
          <a:blip r:embed="rId4"/>
          <a:stretch>
            <a:fillRect/>
          </a:stretch>
        </p:blipFill>
        <p:spPr>
          <a:xfrm rot="5400000">
            <a:off x="7275195" y="2236470"/>
            <a:ext cx="4582160" cy="2964815"/>
          </a:xfrm>
          <a:prstGeom prst="rect">
            <a:avLst/>
          </a:prstGeom>
        </p:spPr>
      </p:pic>
      <p:pic>
        <p:nvPicPr>
          <p:cNvPr id="11" name="Image 7" descr="https://test-kimi-img.moonshot.cn/pub/slides/slides_tmpl/image/25-08-06-16:17:11-d29gv1sup1d2ae82kigg.png"/>
          <p:cNvPicPr>
            <a:picLocks noChangeAspect="1"/>
          </p:cNvPicPr>
          <p:nvPr/>
        </p:nvPicPr>
        <p:blipFill>
          <a:blip r:embed="rId4"/>
          <a:stretch>
            <a:fillRect/>
          </a:stretch>
        </p:blipFill>
        <p:spPr>
          <a:xfrm rot="5400000">
            <a:off x="3643630" y="2236470"/>
            <a:ext cx="4582160" cy="2964815"/>
          </a:xfrm>
          <a:prstGeom prst="rect">
            <a:avLst/>
          </a:prstGeom>
        </p:spPr>
      </p:pic>
      <p:pic>
        <p:nvPicPr>
          <p:cNvPr id="12" name="Image 8" descr="https://test-kimi-img.moonshot.cn/pub/slides/slides_tmpl/image/25-08-06-16:17:12-d29gv24up1d2ae82king.png"/>
          <p:cNvPicPr>
            <a:picLocks noChangeAspect="1"/>
          </p:cNvPicPr>
          <p:nvPr/>
        </p:nvPicPr>
        <p:blipFill>
          <a:blip r:embed="rId5"/>
          <a:stretch>
            <a:fillRect/>
          </a:stretch>
        </p:blipFill>
        <p:spPr>
          <a:xfrm>
            <a:off x="5410835" y="1764030"/>
            <a:ext cx="1104900" cy="1104900"/>
          </a:xfrm>
          <a:prstGeom prst="rect">
            <a:avLst/>
          </a:prstGeom>
        </p:spPr>
      </p:pic>
      <p:sp>
        <p:nvSpPr>
          <p:cNvPr id="13" name="Text 2"/>
          <p:cNvSpPr/>
          <p:nvPr/>
        </p:nvSpPr>
        <p:spPr>
          <a:xfrm>
            <a:off x="4567555" y="3665220"/>
            <a:ext cx="2796540" cy="1016000"/>
          </a:xfrm>
          <a:prstGeom prst="rect">
            <a:avLst/>
          </a:prstGeom>
          <a:noFill/>
        </p:spPr>
        <p:txBody>
          <a:bodyPr wrap="square" lIns="91440" tIns="45720" rIns="91440" bIns="45720" rtlCol="0" anchor="t">
            <a:spAutoFit/>
          </a:bodyPr>
          <a:lstStyle/>
          <a:p>
            <a:pPr marL="0" indent="0" algn="just">
              <a:lnSpc>
                <a:spcPct val="120000"/>
              </a:lnSpc>
              <a:buNone/>
            </a:pPr>
            <a:r>
              <a:rPr lang="en-US" sz="1400" dirty="0">
                <a:solidFill>
                  <a:srgbClr val="000000"/>
                </a:solidFill>
                <a:latin typeface="MiSans" pitchFamily="34" charset="-122"/>
                <a:ea typeface="MiSans" pitchFamily="34" charset="-122"/>
                <a:cs typeface="MiSans" pitchFamily="34" charset="-120"/>
              </a:rPr>
              <a:t>本节聚焦于学业规划与职业探索，通过案例对比和任务实践，让你明确学业与职业的关联，为未来职业发展打下基础。</a:t>
            </a:r>
            <a:endParaRPr lang="en-US" sz="1600" dirty="0"/>
          </a:p>
        </p:txBody>
      </p:sp>
      <p:sp>
        <p:nvSpPr>
          <p:cNvPr id="14" name="Text 3"/>
          <p:cNvSpPr/>
          <p:nvPr/>
        </p:nvSpPr>
        <p:spPr>
          <a:xfrm>
            <a:off x="4566920" y="3019425"/>
            <a:ext cx="2797175" cy="669925"/>
          </a:xfrm>
          <a:prstGeom prst="rect">
            <a:avLst/>
          </a:prstGeom>
          <a:noFill/>
        </p:spPr>
        <p:txBody>
          <a:bodyPr wrap="square" lIns="91440" tIns="45720" rIns="91440" bIns="45720" rtlCol="0" anchor="ctr"/>
          <a:lstStyle/>
          <a:p>
            <a:pPr marL="0" indent="0" algn="ctr">
              <a:lnSpc>
                <a:spcPct val="100000"/>
              </a:lnSpc>
              <a:buNone/>
            </a:pPr>
            <a:r>
              <a:rPr lang="en-US" sz="1800" dirty="0">
                <a:solidFill>
                  <a:srgbClr val="158011"/>
                </a:solidFill>
                <a:latin typeface="MiSans" pitchFamily="34" charset="-122"/>
                <a:ea typeface="MiSans" pitchFamily="34" charset="-122"/>
                <a:cs typeface="MiSans" pitchFamily="34" charset="-120"/>
              </a:rPr>
              <a:t>学业与职业</a:t>
            </a:r>
            <a:endParaRPr lang="en-US" sz="1600" dirty="0"/>
          </a:p>
        </p:txBody>
      </p:sp>
      <p:pic>
        <p:nvPicPr>
          <p:cNvPr id="15" name="Image 9" descr="https://test-kimi-img.moonshot.cn/pub/slides/slides_tmpl/image/25-08-06-16:17:12-d29gv24up1d2ae82kis0.png"/>
          <p:cNvPicPr>
            <a:picLocks noChangeAspect="1"/>
          </p:cNvPicPr>
          <p:nvPr/>
        </p:nvPicPr>
        <p:blipFill>
          <a:blip r:embed="rId8"/>
          <a:srcRect l="59" t="-59" r="59" b="59"/>
          <a:stretch>
            <a:fillRect/>
          </a:stretch>
        </p:blipFill>
        <p:spPr>
          <a:xfrm>
            <a:off x="5677535" y="2012950"/>
            <a:ext cx="577215" cy="570230"/>
          </a:xfrm>
          <a:prstGeom prst="rect">
            <a:avLst/>
          </a:prstGeom>
        </p:spPr>
      </p:pic>
      <p:pic>
        <p:nvPicPr>
          <p:cNvPr id="16" name="Image 10" descr="https://test-kimi-img.moonshot.cn/pub/slides/slides_tmpl/image/25-08-06-16:17:12-d29gv24up1d2ae82king.png"/>
          <p:cNvPicPr>
            <a:picLocks noChangeAspect="1"/>
          </p:cNvPicPr>
          <p:nvPr/>
        </p:nvPicPr>
        <p:blipFill>
          <a:blip r:embed="rId5"/>
          <a:stretch>
            <a:fillRect/>
          </a:stretch>
        </p:blipFill>
        <p:spPr>
          <a:xfrm>
            <a:off x="9020175" y="1764030"/>
            <a:ext cx="1104900" cy="1104900"/>
          </a:xfrm>
          <a:prstGeom prst="rect">
            <a:avLst/>
          </a:prstGeom>
        </p:spPr>
      </p:pic>
      <p:sp>
        <p:nvSpPr>
          <p:cNvPr id="17" name="Text 4"/>
          <p:cNvSpPr/>
          <p:nvPr/>
        </p:nvSpPr>
        <p:spPr>
          <a:xfrm>
            <a:off x="8187690" y="3665220"/>
            <a:ext cx="2796540" cy="1016000"/>
          </a:xfrm>
          <a:prstGeom prst="rect">
            <a:avLst/>
          </a:prstGeom>
          <a:noFill/>
        </p:spPr>
        <p:txBody>
          <a:bodyPr wrap="square" lIns="91440" tIns="45720" rIns="91440" bIns="45720" rtlCol="0" anchor="t">
            <a:spAutoFit/>
          </a:bodyPr>
          <a:lstStyle/>
          <a:p>
            <a:pPr marL="0" indent="0" algn="just">
              <a:lnSpc>
                <a:spcPct val="120000"/>
              </a:lnSpc>
              <a:buNone/>
            </a:pPr>
            <a:r>
              <a:rPr lang="en-US" sz="1400" dirty="0">
                <a:solidFill>
                  <a:srgbClr val="000000"/>
                </a:solidFill>
                <a:latin typeface="MiSans" pitchFamily="34" charset="-122"/>
                <a:ea typeface="MiSans" pitchFamily="34" charset="-122"/>
                <a:cs typeface="MiSans" pitchFamily="34" charset="-120"/>
              </a:rPr>
              <a:t>本节将引导你绘制自己的生涯彩虹，通过三大理论和8步规划流程，帮助你明确职业目标并制定实现路径。</a:t>
            </a:r>
            <a:endParaRPr lang="en-US" sz="1600" dirty="0"/>
          </a:p>
        </p:txBody>
      </p:sp>
      <p:sp>
        <p:nvSpPr>
          <p:cNvPr id="18" name="Text 5"/>
          <p:cNvSpPr/>
          <p:nvPr/>
        </p:nvSpPr>
        <p:spPr>
          <a:xfrm>
            <a:off x="8187055" y="3019425"/>
            <a:ext cx="2797175" cy="669925"/>
          </a:xfrm>
          <a:prstGeom prst="rect">
            <a:avLst/>
          </a:prstGeom>
          <a:noFill/>
        </p:spPr>
        <p:txBody>
          <a:bodyPr wrap="square" lIns="91440" tIns="45720" rIns="91440" bIns="45720" rtlCol="0" anchor="ctr"/>
          <a:lstStyle/>
          <a:p>
            <a:pPr marL="0" indent="0" algn="ctr">
              <a:lnSpc>
                <a:spcPct val="100000"/>
              </a:lnSpc>
              <a:buNone/>
            </a:pPr>
            <a:r>
              <a:rPr lang="en-US" sz="1800" dirty="0">
                <a:solidFill>
                  <a:srgbClr val="158011"/>
                </a:solidFill>
                <a:latin typeface="MiSans" pitchFamily="34" charset="-122"/>
                <a:ea typeface="MiSans" pitchFamily="34" charset="-122"/>
                <a:cs typeface="MiSans" pitchFamily="34" charset="-120"/>
              </a:rPr>
              <a:t>职业生涯规划</a:t>
            </a:r>
            <a:endParaRPr lang="en-US" sz="1600" dirty="0"/>
          </a:p>
        </p:txBody>
      </p:sp>
      <p:pic>
        <p:nvPicPr>
          <p:cNvPr id="19" name="Image 11" descr="https://test-kimi-img.moonshot.cn/pub/slides/slides_tmpl/image/25-08-06-16:17:12-d29gv24up1d2ae82kisg.png"/>
          <p:cNvPicPr>
            <a:picLocks noChangeAspect="1"/>
          </p:cNvPicPr>
          <p:nvPr/>
        </p:nvPicPr>
        <p:blipFill>
          <a:blip r:embed="rId9"/>
          <a:srcRect l="59" t="-59" r="59" b="59"/>
          <a:stretch>
            <a:fillRect/>
          </a:stretch>
        </p:blipFill>
        <p:spPr>
          <a:xfrm>
            <a:off x="9297670" y="2012950"/>
            <a:ext cx="577215" cy="570230"/>
          </a:xfrm>
          <a:prstGeom prst="rect">
            <a:avLst/>
          </a:prstGeom>
        </p:spPr>
      </p:pic>
      <p:sp>
        <p:nvSpPr>
          <p:cNvPr id="20" name="Text 6"/>
          <p:cNvSpPr/>
          <p:nvPr/>
        </p:nvSpPr>
        <p:spPr>
          <a:xfrm>
            <a:off x="582930" y="211455"/>
            <a:ext cx="10151745" cy="482600"/>
          </a:xfrm>
          <a:prstGeom prst="rect">
            <a:avLst/>
          </a:prstGeom>
          <a:noFill/>
        </p:spPr>
        <p:txBody>
          <a:bodyPr wrap="square" lIns="91440" tIns="45720" rIns="91440" bIns="45720" rtlCol="0" anchor="t">
            <a:spAutoFit/>
          </a:bodyPr>
          <a:lstStyle/>
          <a:p>
            <a:pPr marL="0" indent="0" algn="l">
              <a:lnSpc>
                <a:spcPct val="100000"/>
              </a:lnSpc>
              <a:buNone/>
            </a:pPr>
            <a:r>
              <a:rPr lang="en-US" sz="3200" b="1" dirty="0">
                <a:solidFill>
                  <a:srgbClr val="000000"/>
                </a:solidFill>
                <a:latin typeface="MiSans" pitchFamily="34" charset="-122"/>
                <a:ea typeface="MiSans" pitchFamily="34" charset="-122"/>
                <a:cs typeface="MiSans" pitchFamily="34" charset="-120"/>
              </a:rPr>
              <a:t>目录导航</a:t>
            </a:r>
            <a:endParaRPr lang="en-US" sz="16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12-d29gv24up1d2ae82kio0.png"/>
          <p:cNvPicPr>
            <a:picLocks noChangeAspect="1"/>
          </p:cNvPicPr>
          <p:nvPr/>
        </p:nvPicPr>
        <p:blipFill>
          <a:blip r:embed="rId1"/>
          <a:stretch>
            <a:fillRect/>
          </a:stretch>
        </p:blipFill>
        <p:spPr>
          <a:xfrm>
            <a:off x="6483985" y="1382395"/>
            <a:ext cx="4921885" cy="4027170"/>
          </a:xfrm>
          <a:prstGeom prst="rect">
            <a:avLst/>
          </a:prstGeom>
        </p:spPr>
      </p:pic>
      <p:pic>
        <p:nvPicPr>
          <p:cNvPr id="3" name="Image 1" descr="https://test-kimi-img.moonshot.cn/pub/slides/slides_tmpl/image/25-08-06-16:17:12-d29gv24up1d2ae82kio0.png"/>
          <p:cNvPicPr>
            <a:picLocks noChangeAspect="1"/>
          </p:cNvPicPr>
          <p:nvPr/>
        </p:nvPicPr>
        <p:blipFill>
          <a:blip r:embed="rId1"/>
          <a:stretch>
            <a:fillRect/>
          </a:stretch>
        </p:blipFill>
        <p:spPr>
          <a:xfrm>
            <a:off x="1022985" y="1382395"/>
            <a:ext cx="4921885" cy="4027170"/>
          </a:xfrm>
          <a:prstGeom prst="rect">
            <a:avLst/>
          </a:prstGeom>
        </p:spPr>
      </p:pic>
      <p:sp>
        <p:nvSpPr>
          <p:cNvPr id="4" name="Text 0"/>
          <p:cNvSpPr/>
          <p:nvPr/>
        </p:nvSpPr>
        <p:spPr>
          <a:xfrm>
            <a:off x="1286510" y="2506345"/>
            <a:ext cx="4392295" cy="1066800"/>
          </a:xfrm>
          <a:prstGeom prst="rect">
            <a:avLst/>
          </a:prstGeom>
          <a:noFill/>
        </p:spPr>
        <p:txBody>
          <a:bodyPr wrap="square" lIns="91440" tIns="45720" rIns="91440" bIns="45720" rtlCol="0" anchor="ctr">
            <a:spAutoFit/>
          </a:bodyPr>
          <a:lstStyle/>
          <a:p>
            <a:pPr marL="0" indent="0" algn="just">
              <a:lnSpc>
                <a:spcPct val="150000"/>
              </a:lnSpc>
              <a:buNone/>
            </a:pPr>
            <a:r>
              <a:rPr lang="en-US" sz="1600" dirty="0">
                <a:solidFill>
                  <a:srgbClr val="000000"/>
                </a:solidFill>
                <a:latin typeface="MiSans" pitchFamily="34" charset="-122"/>
                <a:ea typeface="MiSans" pitchFamily="34" charset="-122"/>
                <a:cs typeface="MiSans" pitchFamily="34" charset="-120"/>
              </a:rPr>
              <a:t>高中阶段，同学们处于被动学习的“容器”阶段，而大学则是主动学习的“设计师”阶段，需要同学们主动规划自己的学习和生活。</a:t>
            </a:r>
            <a:endParaRPr lang="en-US" sz="1600" dirty="0"/>
          </a:p>
        </p:txBody>
      </p:sp>
      <p:sp>
        <p:nvSpPr>
          <p:cNvPr id="5" name="Text 1"/>
          <p:cNvSpPr/>
          <p:nvPr/>
        </p:nvSpPr>
        <p:spPr>
          <a:xfrm>
            <a:off x="1249680" y="1918970"/>
            <a:ext cx="4465320" cy="398780"/>
          </a:xfrm>
          <a:prstGeom prst="rect">
            <a:avLst/>
          </a:prstGeom>
          <a:noFill/>
        </p:spPr>
        <p:txBody>
          <a:bodyPr wrap="square" lIns="91440" tIns="45720" rIns="91440" bIns="45720" rtlCol="0" anchor="ctr"/>
          <a:lstStyle/>
          <a:p>
            <a:pPr marL="0" indent="0" algn="just">
              <a:lnSpc>
                <a:spcPct val="100000"/>
              </a:lnSpc>
              <a:buNone/>
            </a:pPr>
            <a:r>
              <a:rPr lang="en-US" sz="2000" dirty="0">
                <a:solidFill>
                  <a:srgbClr val="158011"/>
                </a:solidFill>
                <a:latin typeface="MiSans" pitchFamily="34" charset="-122"/>
                <a:ea typeface="MiSans" pitchFamily="34" charset="-122"/>
                <a:cs typeface="MiSans" pitchFamily="34" charset="-120"/>
              </a:rPr>
              <a:t>高中与大学的区别</a:t>
            </a:r>
            <a:endParaRPr lang="en-US" sz="1600" dirty="0"/>
          </a:p>
        </p:txBody>
      </p:sp>
      <p:sp>
        <p:nvSpPr>
          <p:cNvPr id="6" name="Shape 2"/>
          <p:cNvSpPr/>
          <p:nvPr/>
        </p:nvSpPr>
        <p:spPr>
          <a:xfrm>
            <a:off x="672465" y="4773295"/>
            <a:ext cx="1233170" cy="1233170"/>
          </a:xfrm>
          <a:prstGeom prst="ellipse">
            <a:avLst/>
          </a:prstGeom>
          <a:solidFill>
            <a:srgbClr val="FFFFFF">
              <a:alpha val="0"/>
            </a:srgbClr>
          </a:solidFill>
        </p:spPr>
      </p:sp>
      <p:sp>
        <p:nvSpPr>
          <p:cNvPr id="7" name="Text 3"/>
          <p:cNvSpPr/>
          <p:nvPr/>
        </p:nvSpPr>
        <p:spPr>
          <a:xfrm>
            <a:off x="672465" y="4773295"/>
            <a:ext cx="1233170" cy="123317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8" name="Text 4"/>
          <p:cNvSpPr/>
          <p:nvPr/>
        </p:nvSpPr>
        <p:spPr>
          <a:xfrm>
            <a:off x="6777990" y="2506345"/>
            <a:ext cx="4392295" cy="1066800"/>
          </a:xfrm>
          <a:prstGeom prst="rect">
            <a:avLst/>
          </a:prstGeom>
          <a:noFill/>
        </p:spPr>
        <p:txBody>
          <a:bodyPr wrap="square" lIns="91440" tIns="45720" rIns="91440" bIns="45720" rtlCol="0" anchor="ctr">
            <a:spAutoFit/>
          </a:bodyPr>
          <a:lstStyle/>
          <a:p>
            <a:pPr marL="0" indent="0" algn="just">
              <a:lnSpc>
                <a:spcPct val="150000"/>
              </a:lnSpc>
              <a:buNone/>
            </a:pPr>
            <a:r>
              <a:rPr lang="en-US" sz="1600" dirty="0">
                <a:solidFill>
                  <a:srgbClr val="000000"/>
                </a:solidFill>
                <a:latin typeface="MiSans" pitchFamily="34" charset="-122"/>
                <a:ea typeface="MiSans" pitchFamily="34" charset="-122"/>
                <a:cs typeface="MiSans" pitchFamily="34" charset="-120"/>
              </a:rPr>
              <a:t>何为大学？我为何来？我将何去？这三个问题将引导你深入思考大学的意义和个人的未来发展。</a:t>
            </a:r>
            <a:endParaRPr lang="en-US" sz="1600" dirty="0"/>
          </a:p>
        </p:txBody>
      </p:sp>
      <p:sp>
        <p:nvSpPr>
          <p:cNvPr id="9" name="Text 5"/>
          <p:cNvSpPr/>
          <p:nvPr/>
        </p:nvSpPr>
        <p:spPr>
          <a:xfrm>
            <a:off x="6741160" y="1918970"/>
            <a:ext cx="4465320" cy="398780"/>
          </a:xfrm>
          <a:prstGeom prst="rect">
            <a:avLst/>
          </a:prstGeom>
          <a:noFill/>
        </p:spPr>
        <p:txBody>
          <a:bodyPr wrap="square" lIns="91440" tIns="45720" rIns="91440" bIns="45720" rtlCol="0" anchor="ctr"/>
          <a:lstStyle/>
          <a:p>
            <a:pPr marL="0" indent="0" algn="just">
              <a:lnSpc>
                <a:spcPct val="100000"/>
              </a:lnSpc>
              <a:buNone/>
            </a:pPr>
            <a:r>
              <a:rPr lang="en-US" sz="2000" dirty="0">
                <a:solidFill>
                  <a:srgbClr val="158011"/>
                </a:solidFill>
                <a:latin typeface="MiSans" pitchFamily="34" charset="-122"/>
                <a:ea typeface="MiSans" pitchFamily="34" charset="-122"/>
                <a:cs typeface="MiSans" pitchFamily="34" charset="-120"/>
              </a:rPr>
              <a:t>三问引发思考</a:t>
            </a:r>
            <a:endParaRPr lang="en-US" sz="1600" dirty="0"/>
          </a:p>
        </p:txBody>
      </p:sp>
      <p:sp>
        <p:nvSpPr>
          <p:cNvPr id="10" name="Shape 6"/>
          <p:cNvSpPr/>
          <p:nvPr/>
        </p:nvSpPr>
        <p:spPr>
          <a:xfrm>
            <a:off x="6163945" y="4773295"/>
            <a:ext cx="1233170" cy="1233170"/>
          </a:xfrm>
          <a:prstGeom prst="ellipse">
            <a:avLst/>
          </a:prstGeom>
          <a:solidFill>
            <a:srgbClr val="FFFFFF">
              <a:alpha val="0"/>
            </a:srgbClr>
          </a:solidFill>
        </p:spPr>
      </p:sp>
      <p:sp>
        <p:nvSpPr>
          <p:cNvPr id="11" name="Text 7"/>
          <p:cNvSpPr/>
          <p:nvPr/>
        </p:nvSpPr>
        <p:spPr>
          <a:xfrm>
            <a:off x="6163945" y="4773295"/>
            <a:ext cx="1233170" cy="123317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2" name="Text 8"/>
          <p:cNvSpPr/>
          <p:nvPr/>
        </p:nvSpPr>
        <p:spPr>
          <a:xfrm>
            <a:off x="582930" y="211455"/>
            <a:ext cx="10151745" cy="482600"/>
          </a:xfrm>
          <a:prstGeom prst="rect">
            <a:avLst/>
          </a:prstGeom>
          <a:noFill/>
        </p:spPr>
        <p:txBody>
          <a:bodyPr wrap="square" lIns="91440" tIns="45720" rIns="91440" bIns="45720" rtlCol="0" anchor="ctr">
            <a:spAutoFit/>
          </a:bodyPr>
          <a:lstStyle/>
          <a:p>
            <a:pPr marL="0" indent="0" algn="l">
              <a:lnSpc>
                <a:spcPct val="100000"/>
              </a:lnSpc>
              <a:buNone/>
            </a:pPr>
            <a:r>
              <a:rPr lang="en-US" sz="3200" b="1" dirty="0">
                <a:solidFill>
                  <a:srgbClr val="000000"/>
                </a:solidFill>
                <a:latin typeface="MiSans" pitchFamily="34" charset="-122"/>
                <a:ea typeface="MiSans" pitchFamily="34" charset="-122"/>
                <a:cs typeface="MiSans" pitchFamily="34" charset="-120"/>
              </a:rPr>
              <a:t>项目导语</a:t>
            </a:r>
            <a:endParaRPr lang="en-US" sz="1600" dirty="0"/>
          </a:p>
        </p:txBody>
      </p:sp>
      <p:pic>
        <p:nvPicPr>
          <p:cNvPr id="13" name="Image 2" descr="https://test-kimi-img.moonshot.cn/pub/slides/slides_tmpl/image/25-08-06-16:17:12-d29gv24up1d2ae82king.png"/>
          <p:cNvPicPr>
            <a:picLocks noChangeAspect="1"/>
          </p:cNvPicPr>
          <p:nvPr/>
        </p:nvPicPr>
        <p:blipFill>
          <a:blip r:embed="rId2"/>
          <a:stretch>
            <a:fillRect/>
          </a:stretch>
        </p:blipFill>
        <p:spPr>
          <a:xfrm>
            <a:off x="672465" y="4707255"/>
            <a:ext cx="1104900" cy="1104900"/>
          </a:xfrm>
          <a:prstGeom prst="rect">
            <a:avLst/>
          </a:prstGeom>
        </p:spPr>
      </p:pic>
      <p:pic>
        <p:nvPicPr>
          <p:cNvPr id="14" name="Image 3" descr="https://test-kimi-img.moonshot.cn/pub/slides/slides_tmpl/image/25-08-06-16:17:12-d29gv24up1d2ae82king.png"/>
          <p:cNvPicPr>
            <a:picLocks noChangeAspect="1"/>
          </p:cNvPicPr>
          <p:nvPr/>
        </p:nvPicPr>
        <p:blipFill>
          <a:blip r:embed="rId2"/>
          <a:stretch>
            <a:fillRect/>
          </a:stretch>
        </p:blipFill>
        <p:spPr>
          <a:xfrm>
            <a:off x="6069965" y="4707255"/>
            <a:ext cx="1104900" cy="1104900"/>
          </a:xfrm>
          <a:prstGeom prst="rect">
            <a:avLst/>
          </a:prstGeom>
        </p:spPr>
      </p:pic>
      <p:sp>
        <p:nvSpPr>
          <p:cNvPr id="15" name="Text 9"/>
          <p:cNvSpPr/>
          <p:nvPr/>
        </p:nvSpPr>
        <p:spPr>
          <a:xfrm>
            <a:off x="821690" y="4956810"/>
            <a:ext cx="779780" cy="617855"/>
          </a:xfrm>
          <a:prstGeom prst="rect">
            <a:avLst/>
          </a:prstGeom>
          <a:noFill/>
        </p:spPr>
        <p:txBody>
          <a:bodyPr wrap="square" lIns="91440" tIns="45720" rIns="91440" bIns="45720" rtlCol="0" anchor="ctr"/>
          <a:lstStyle/>
          <a:p>
            <a:pPr marL="0" indent="0" algn="l">
              <a:lnSpc>
                <a:spcPct val="100000"/>
              </a:lnSpc>
              <a:buNone/>
            </a:pPr>
            <a:r>
              <a:rPr lang="en-US" sz="4400" b="1" dirty="0">
                <a:solidFill>
                  <a:srgbClr val="FFFFFF"/>
                </a:solidFill>
                <a:latin typeface="MiSans" pitchFamily="34" charset="-122"/>
                <a:ea typeface="MiSans" pitchFamily="34" charset="-122"/>
                <a:cs typeface="MiSans" pitchFamily="34" charset="-120"/>
              </a:rPr>
              <a:t>01</a:t>
            </a:r>
            <a:endParaRPr lang="en-US" sz="1600" dirty="0"/>
          </a:p>
        </p:txBody>
      </p:sp>
      <p:sp>
        <p:nvSpPr>
          <p:cNvPr id="16" name="Text 10"/>
          <p:cNvSpPr/>
          <p:nvPr/>
        </p:nvSpPr>
        <p:spPr>
          <a:xfrm>
            <a:off x="6173470" y="4961890"/>
            <a:ext cx="1208405" cy="617855"/>
          </a:xfrm>
          <a:prstGeom prst="rect">
            <a:avLst/>
          </a:prstGeom>
          <a:noFill/>
        </p:spPr>
        <p:txBody>
          <a:bodyPr wrap="square" lIns="91440" tIns="45720" rIns="91440" bIns="45720" rtlCol="0" anchor="ctr"/>
          <a:lstStyle/>
          <a:p>
            <a:pPr marL="0" indent="0" algn="l">
              <a:lnSpc>
                <a:spcPct val="100000"/>
              </a:lnSpc>
              <a:buNone/>
            </a:pPr>
            <a:r>
              <a:rPr lang="en-US" sz="4400" b="1" dirty="0">
                <a:solidFill>
                  <a:srgbClr val="FFFFFF"/>
                </a:solidFill>
                <a:latin typeface="MiSans" pitchFamily="34" charset="-122"/>
                <a:ea typeface="MiSans" pitchFamily="34" charset="-122"/>
                <a:cs typeface="MiSans" pitchFamily="34" charset="-120"/>
              </a:rPr>
              <a:t>02</a:t>
            </a:r>
            <a:endParaRPr lang="en-US" sz="1600" dirty="0"/>
          </a:p>
        </p:txBody>
      </p:sp>
      <p:pic>
        <p:nvPicPr>
          <p:cNvPr id="17" name="Image 4" descr="https://test-kimi-img.moonshot.cn/pub/slides/slides_tmpl/image/25-08-06-16:17:02-d29guvkup1d2ae82khq0.png"/>
          <p:cNvPicPr>
            <a:picLocks noChangeAspect="1"/>
          </p:cNvPicPr>
          <p:nvPr/>
        </p:nvPicPr>
        <p:blipFill>
          <a:blip r:embed="rId3"/>
          <a:stretch>
            <a:fillRect/>
          </a:stretch>
        </p:blipFill>
        <p:spPr>
          <a:xfrm rot="16200000">
            <a:off x="-284480" y="275590"/>
            <a:ext cx="1076325" cy="539750"/>
          </a:xfrm>
          <a:prstGeom prst="rect">
            <a:avLst/>
          </a:prstGeom>
        </p:spPr>
      </p:pic>
      <p:pic>
        <p:nvPicPr>
          <p:cNvPr id="18" name="Image 5" descr="https://test-kimi-img.moonshot.cn/pub/slides/slides_tmpl/image/25-08-06-16:17:02-d29guvkup1d2ae82khrg.png"/>
          <p:cNvPicPr>
            <a:picLocks noChangeAspect="1"/>
          </p:cNvPicPr>
          <p:nvPr/>
        </p:nvPicPr>
        <p:blipFill>
          <a:blip r:embed="rId4">
            <a:alphaModFix amt="80000"/>
          </a:blip>
          <a:stretch>
            <a:fillRect/>
          </a:stretch>
        </p:blipFill>
        <p:spPr>
          <a:xfrm>
            <a:off x="204470" y="-62865"/>
            <a:ext cx="386080" cy="386080"/>
          </a:xfrm>
          <a:prstGeom prst="rect">
            <a:avLst/>
          </a:prstGeom>
        </p:spPr>
      </p:pic>
      <p:pic>
        <p:nvPicPr>
          <p:cNvPr id="19" name="Image 6" descr="https://test-kimi-img.moonshot.cn/pub/slides/slides_tmpl/image/25-08-06-16:17:08-d29gv14up1d2ae82kieg.png"/>
          <p:cNvPicPr>
            <a:picLocks noChangeAspect="1"/>
          </p:cNvPicPr>
          <p:nvPr/>
        </p:nvPicPr>
        <p:blipFill>
          <a:blip r:embed="rId5"/>
          <a:stretch>
            <a:fillRect/>
          </a:stretch>
        </p:blipFill>
        <p:spPr>
          <a:xfrm>
            <a:off x="848360" y="6214745"/>
            <a:ext cx="179705" cy="179705"/>
          </a:xfrm>
          <a:prstGeom prst="rect">
            <a:avLst/>
          </a:prstGeom>
        </p:spPr>
      </p:pic>
      <p:pic>
        <p:nvPicPr>
          <p:cNvPr id="20" name="Image 7" descr="https://test-kimi-img.moonshot.cn/pub/slides/slides_tmpl/image/25-08-06-16:17:08-d29gv14up1d2ae82kieg.png"/>
          <p:cNvPicPr>
            <a:picLocks noChangeAspect="1"/>
          </p:cNvPicPr>
          <p:nvPr/>
        </p:nvPicPr>
        <p:blipFill>
          <a:blip r:embed="rId5"/>
          <a:stretch>
            <a:fillRect/>
          </a:stretch>
        </p:blipFill>
        <p:spPr>
          <a:xfrm>
            <a:off x="1242060" y="6214745"/>
            <a:ext cx="179705" cy="179705"/>
          </a:xfrm>
          <a:prstGeom prst="rect">
            <a:avLst/>
          </a:prstGeom>
        </p:spPr>
      </p:pic>
      <p:pic>
        <p:nvPicPr>
          <p:cNvPr id="21" name="Image 8" descr="https://test-kimi-img.moonshot.cn/pub/slides/slides_tmpl/image/25-08-06-16:17:08-d29gv14up1d2ae82kieg.png"/>
          <p:cNvPicPr>
            <a:picLocks noChangeAspect="1"/>
          </p:cNvPicPr>
          <p:nvPr/>
        </p:nvPicPr>
        <p:blipFill>
          <a:blip r:embed="rId5"/>
          <a:stretch>
            <a:fillRect/>
          </a:stretch>
        </p:blipFill>
        <p:spPr>
          <a:xfrm>
            <a:off x="1635760" y="6214745"/>
            <a:ext cx="179705" cy="179705"/>
          </a:xfrm>
          <a:prstGeom prst="rect">
            <a:avLst/>
          </a:prstGeom>
        </p:spPr>
      </p:pic>
      <p:pic>
        <p:nvPicPr>
          <p:cNvPr id="22" name="Image 9" descr="https://test-kimi-img.moonshot.cn/pub/slides/slides_tmpl/image/25-08-06-16:17:08-d29gv14up1d2ae82kieg.png"/>
          <p:cNvPicPr>
            <a:picLocks noChangeAspect="1"/>
          </p:cNvPicPr>
          <p:nvPr/>
        </p:nvPicPr>
        <p:blipFill>
          <a:blip r:embed="rId5"/>
          <a:stretch>
            <a:fillRect/>
          </a:stretch>
        </p:blipFill>
        <p:spPr>
          <a:xfrm>
            <a:off x="6207760" y="6214745"/>
            <a:ext cx="179705" cy="179705"/>
          </a:xfrm>
          <a:prstGeom prst="rect">
            <a:avLst/>
          </a:prstGeom>
        </p:spPr>
      </p:pic>
      <p:pic>
        <p:nvPicPr>
          <p:cNvPr id="23" name="Image 10" descr="https://test-kimi-img.moonshot.cn/pub/slides/slides_tmpl/image/25-08-06-16:17:08-d29gv14up1d2ae82kieg.png"/>
          <p:cNvPicPr>
            <a:picLocks noChangeAspect="1"/>
          </p:cNvPicPr>
          <p:nvPr/>
        </p:nvPicPr>
        <p:blipFill>
          <a:blip r:embed="rId5"/>
          <a:stretch>
            <a:fillRect/>
          </a:stretch>
        </p:blipFill>
        <p:spPr>
          <a:xfrm>
            <a:off x="6601460" y="6214745"/>
            <a:ext cx="179705" cy="179705"/>
          </a:xfrm>
          <a:prstGeom prst="rect">
            <a:avLst/>
          </a:prstGeom>
        </p:spPr>
      </p:pic>
      <p:pic>
        <p:nvPicPr>
          <p:cNvPr id="24" name="Image 11" descr="https://test-kimi-img.moonshot.cn/pub/slides/slides_tmpl/image/25-08-06-16:17:08-d29gv14up1d2ae82kieg.png"/>
          <p:cNvPicPr>
            <a:picLocks noChangeAspect="1"/>
          </p:cNvPicPr>
          <p:nvPr/>
        </p:nvPicPr>
        <p:blipFill>
          <a:blip r:embed="rId5"/>
          <a:stretch>
            <a:fillRect/>
          </a:stretch>
        </p:blipFill>
        <p:spPr>
          <a:xfrm>
            <a:off x="6995160" y="6214745"/>
            <a:ext cx="179705" cy="179705"/>
          </a:xfrm>
          <a:prstGeom prst="rect">
            <a:avLst/>
          </a:prstGeom>
        </p:spPr>
      </p:pic>
      <p:pic>
        <p:nvPicPr>
          <p:cNvPr id="25" name="Image 12" descr="https://test-kimi-img.moonshot.cn/pub/slides/slides_tmpl/image/25-08-06-16:17:03-d29guvsup1d2ae82ki0g.png"/>
          <p:cNvPicPr>
            <a:picLocks noChangeAspect="1"/>
          </p:cNvPicPr>
          <p:nvPr/>
        </p:nvPicPr>
        <p:blipFill>
          <a:blip r:embed="rId6"/>
          <a:stretch>
            <a:fillRect/>
          </a:stretch>
        </p:blipFill>
        <p:spPr>
          <a:xfrm>
            <a:off x="680720" y="883285"/>
            <a:ext cx="5943600" cy="88900"/>
          </a:xfrm>
          <a:prstGeom prst="rect">
            <a:avLst/>
          </a:prstGeom>
        </p:spPr>
      </p:pic>
      <p:pic>
        <p:nvPicPr>
          <p:cNvPr id="26" name="Image 13" descr="https://test-kimi-img.moonshot.cn/pub/slides/slides_tmpl/image/25-08-06-16:17:02-d29guvkup1d2ae82khrg.png"/>
          <p:cNvPicPr>
            <a:picLocks noChangeAspect="1"/>
          </p:cNvPicPr>
          <p:nvPr/>
        </p:nvPicPr>
        <p:blipFill>
          <a:blip r:embed="rId4"/>
          <a:stretch>
            <a:fillRect/>
          </a:stretch>
        </p:blipFill>
        <p:spPr>
          <a:xfrm>
            <a:off x="11467465" y="6457315"/>
            <a:ext cx="791845" cy="791845"/>
          </a:xfrm>
          <a:prstGeom prst="rect">
            <a:avLst/>
          </a:prstGeom>
        </p:spPr>
      </p:pic>
      <p:pic>
        <p:nvPicPr>
          <p:cNvPr id="27" name="Image 14" descr="https://test-kimi-img.moonshot.cn/pub/slides/slides_tmpl/image/25-08-06-16:17:02-d29guvkup1d2ae82khq0.png"/>
          <p:cNvPicPr>
            <a:picLocks noChangeAspect="1"/>
          </p:cNvPicPr>
          <p:nvPr/>
        </p:nvPicPr>
        <p:blipFill>
          <a:blip r:embed="rId3"/>
          <a:stretch>
            <a:fillRect/>
          </a:stretch>
        </p:blipFill>
        <p:spPr>
          <a:xfrm rot="10800000">
            <a:off x="10359390" y="6102350"/>
            <a:ext cx="1542415" cy="773430"/>
          </a:xfrm>
          <a:prstGeom prst="rect">
            <a:avLst/>
          </a:prstGeom>
        </p:spPr>
      </p:pic>
      <p:pic>
        <p:nvPicPr>
          <p:cNvPr id="28" name="Image 15" descr="https://test-kimi-img.moonshot.cn/pub/slides/slides_tmpl/image/25-08-06-16:17:02-d29guvkup1d2ae82khu0.png"/>
          <p:cNvPicPr>
            <a:picLocks noChangeAspect="1"/>
          </p:cNvPicPr>
          <p:nvPr/>
        </p:nvPicPr>
        <p:blipFill>
          <a:blip r:embed="rId7"/>
          <a:stretch>
            <a:fillRect/>
          </a:stretch>
        </p:blipFill>
        <p:spPr>
          <a:xfrm rot="19020000">
            <a:off x="10668000" y="517525"/>
            <a:ext cx="515620" cy="515620"/>
          </a:xfrm>
          <a:prstGeom prst="rect">
            <a:avLst/>
          </a:prstGeom>
        </p:spPr>
      </p:pic>
      <p:pic>
        <p:nvPicPr>
          <p:cNvPr id="29" name="Image 16" descr="https://test-kimi-img.moonshot.cn/pub/slides/slides_tmpl/image/25-08-06-16:17:02-d29guvkup1d2ae82khrg.png"/>
          <p:cNvPicPr>
            <a:picLocks noChangeAspect="1"/>
          </p:cNvPicPr>
          <p:nvPr/>
        </p:nvPicPr>
        <p:blipFill>
          <a:blip r:embed="rId4">
            <a:alphaModFix amt="80000"/>
          </a:blip>
          <a:stretch>
            <a:fillRect/>
          </a:stretch>
        </p:blipFill>
        <p:spPr>
          <a:xfrm>
            <a:off x="204470" y="4153535"/>
            <a:ext cx="253365" cy="253365"/>
          </a:xfrm>
          <a:prstGeom prst="rect">
            <a:avLst/>
          </a:prstGeom>
        </p:spPr>
      </p:pic>
      <p:pic>
        <p:nvPicPr>
          <p:cNvPr id="30" name="Image 17" descr="https://test-kimi-img.moonshot.cn/pub/slides/slides_tmpl/image/25-08-06-16:17:02-d29guvkup1d2ae82khrg.png"/>
          <p:cNvPicPr>
            <a:picLocks noChangeAspect="1"/>
          </p:cNvPicPr>
          <p:nvPr/>
        </p:nvPicPr>
        <p:blipFill>
          <a:blip r:embed="rId4">
            <a:alphaModFix amt="80000"/>
          </a:blip>
          <a:stretch>
            <a:fillRect/>
          </a:stretch>
        </p:blipFill>
        <p:spPr>
          <a:xfrm>
            <a:off x="541020" y="2988945"/>
            <a:ext cx="440055" cy="44005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12-d29gv24up1d2ae82kitg.png"/>
          <p:cNvPicPr>
            <a:picLocks noChangeAspect="1"/>
          </p:cNvPicPr>
          <p:nvPr/>
        </p:nvPicPr>
        <p:blipFill>
          <a:blip r:embed="rId1"/>
          <a:stretch>
            <a:fillRect/>
          </a:stretch>
        </p:blipFill>
        <p:spPr>
          <a:xfrm>
            <a:off x="766445" y="4599940"/>
            <a:ext cx="9048750" cy="1452880"/>
          </a:xfrm>
          <a:prstGeom prst="rect">
            <a:avLst/>
          </a:prstGeom>
        </p:spPr>
      </p:pic>
      <p:pic>
        <p:nvPicPr>
          <p:cNvPr id="3" name="Image 1" descr="https://test-kimi-img.moonshot.cn/pub/slides/slides_tmpl/image/25-08-06-16:17:06-d29gv0kup1d2ae82kic0.jpg"/>
          <p:cNvPicPr>
            <a:picLocks noChangeAspect="1"/>
          </p:cNvPicPr>
          <p:nvPr/>
        </p:nvPicPr>
        <p:blipFill>
          <a:blip r:embed="rId2"/>
          <a:stretch>
            <a:fillRect/>
          </a:stretch>
        </p:blipFill>
        <p:spPr>
          <a:xfrm flipH="1">
            <a:off x="639445" y="4591685"/>
            <a:ext cx="91440" cy="1452880"/>
          </a:xfrm>
          <a:prstGeom prst="rect">
            <a:avLst/>
          </a:prstGeom>
        </p:spPr>
      </p:pic>
      <p:pic>
        <p:nvPicPr>
          <p:cNvPr id="4" name="Image 2" descr="https://test-kimi-img.moonshot.cn/pub/slides/slides_tmpl/image/25-08-06-16:17:12-d29gv24up1d2ae82kitg.png"/>
          <p:cNvPicPr>
            <a:picLocks noChangeAspect="1"/>
          </p:cNvPicPr>
          <p:nvPr/>
        </p:nvPicPr>
        <p:blipFill>
          <a:blip r:embed="rId1"/>
          <a:stretch>
            <a:fillRect/>
          </a:stretch>
        </p:blipFill>
        <p:spPr>
          <a:xfrm>
            <a:off x="766445" y="2940050"/>
            <a:ext cx="9048750" cy="1452880"/>
          </a:xfrm>
          <a:prstGeom prst="rect">
            <a:avLst/>
          </a:prstGeom>
        </p:spPr>
      </p:pic>
      <p:pic>
        <p:nvPicPr>
          <p:cNvPr id="5" name="Image 3" descr="https://test-kimi-img.moonshot.cn/pub/slides/slides_tmpl/image/25-08-06-16:17:06-d29gv0kup1d2ae82kic0.jpg"/>
          <p:cNvPicPr>
            <a:picLocks noChangeAspect="1"/>
          </p:cNvPicPr>
          <p:nvPr/>
        </p:nvPicPr>
        <p:blipFill>
          <a:blip r:embed="rId2"/>
          <a:stretch>
            <a:fillRect/>
          </a:stretch>
        </p:blipFill>
        <p:spPr>
          <a:xfrm flipH="1">
            <a:off x="639445" y="2940050"/>
            <a:ext cx="91440" cy="1452880"/>
          </a:xfrm>
          <a:prstGeom prst="rect">
            <a:avLst/>
          </a:prstGeom>
        </p:spPr>
      </p:pic>
      <p:pic>
        <p:nvPicPr>
          <p:cNvPr id="6" name="Image 4" descr="https://test-kimi-img.moonshot.cn/pub/slides/slides_tmpl/image/25-08-06-16:17:12-d29gv24up1d2ae82kitg.png"/>
          <p:cNvPicPr>
            <a:picLocks noChangeAspect="1"/>
          </p:cNvPicPr>
          <p:nvPr/>
        </p:nvPicPr>
        <p:blipFill>
          <a:blip r:embed="rId1"/>
          <a:stretch>
            <a:fillRect/>
          </a:stretch>
        </p:blipFill>
        <p:spPr>
          <a:xfrm>
            <a:off x="766445" y="1240155"/>
            <a:ext cx="9048750" cy="1452880"/>
          </a:xfrm>
          <a:prstGeom prst="rect">
            <a:avLst/>
          </a:prstGeom>
        </p:spPr>
      </p:pic>
      <p:sp>
        <p:nvSpPr>
          <p:cNvPr id="7" name="Shape 0"/>
          <p:cNvSpPr/>
          <p:nvPr/>
        </p:nvSpPr>
        <p:spPr>
          <a:xfrm>
            <a:off x="6291731" y="8722360"/>
            <a:ext cx="287989" cy="6985"/>
          </a:xfrm>
          <a:custGeom>
            <a:avLst/>
            <a:gdLst/>
            <a:ahLst/>
            <a:cxnLst/>
            <a:rect l="l" t="t" r="r" b="b"/>
            <a:pathLst>
              <a:path w="287989" h="6985">
                <a:moveTo>
                  <a:pt x="287989" y="0"/>
                </a:moveTo>
                <a:lnTo>
                  <a:pt x="260078" y="2540"/>
                </a:lnTo>
                <a:lnTo>
                  <a:pt x="221384" y="5080"/>
                </a:lnTo>
                <a:lnTo>
                  <a:pt x="182689" y="6350"/>
                </a:lnTo>
                <a:lnTo>
                  <a:pt x="143995" y="6985"/>
                </a:lnTo>
                <a:lnTo>
                  <a:pt x="104666" y="6350"/>
                </a:lnTo>
                <a:lnTo>
                  <a:pt x="65971" y="5080"/>
                </a:lnTo>
                <a:lnTo>
                  <a:pt x="27911" y="2540"/>
                </a:lnTo>
                <a:lnTo>
                  <a:pt x="0" y="0"/>
                </a:lnTo>
                <a:lnTo>
                  <a:pt x="287989" y="0"/>
                </a:lnTo>
                <a:close/>
              </a:path>
            </a:pathLst>
          </a:custGeom>
          <a:solidFill>
            <a:srgbClr val="FFFFFF"/>
          </a:solidFill>
        </p:spPr>
      </p:sp>
      <p:sp>
        <p:nvSpPr>
          <p:cNvPr id="8" name="Text 1"/>
          <p:cNvSpPr/>
          <p:nvPr/>
        </p:nvSpPr>
        <p:spPr>
          <a:xfrm>
            <a:off x="6291731" y="8722360"/>
            <a:ext cx="287989" cy="698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9" name="Text 2"/>
          <p:cNvSpPr/>
          <p:nvPr/>
        </p:nvSpPr>
        <p:spPr>
          <a:xfrm>
            <a:off x="905510" y="1734185"/>
            <a:ext cx="8798560" cy="266700"/>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通过本项目，你将掌握大学的内涵与生涯规划的基本框架，为大学生活奠定坚实的理论基础。</a:t>
            </a:r>
            <a:endParaRPr lang="en-US" sz="1600" dirty="0"/>
          </a:p>
        </p:txBody>
      </p:sp>
      <p:sp>
        <p:nvSpPr>
          <p:cNvPr id="10" name="Text 3"/>
          <p:cNvSpPr/>
          <p:nvPr/>
        </p:nvSpPr>
        <p:spPr>
          <a:xfrm>
            <a:off x="853440" y="1357630"/>
            <a:ext cx="6934200" cy="276225"/>
          </a:xfrm>
          <a:prstGeom prst="rect">
            <a:avLst/>
          </a:prstGeom>
          <a:noFill/>
        </p:spPr>
        <p:txBody>
          <a:bodyPr wrap="square" lIns="91440" tIns="45720" rIns="91440" bIns="45720" rtlCol="0" anchor="t">
            <a:spAutoFit/>
          </a:bodyPr>
          <a:lstStyle/>
          <a:p>
            <a:pPr marL="0" indent="0" algn="just">
              <a:lnSpc>
                <a:spcPct val="100000"/>
              </a:lnSpc>
              <a:buNone/>
            </a:pPr>
            <a:r>
              <a:rPr lang="en-US" sz="1800" dirty="0">
                <a:solidFill>
                  <a:srgbClr val="157E11"/>
                </a:solidFill>
                <a:latin typeface="MiSans" pitchFamily="34" charset="-122"/>
                <a:ea typeface="MiSans" pitchFamily="34" charset="-122"/>
                <a:cs typeface="MiSans" pitchFamily="34" charset="-120"/>
              </a:rPr>
              <a:t>知识目标</a:t>
            </a:r>
            <a:endParaRPr lang="en-US" sz="1600" dirty="0"/>
          </a:p>
        </p:txBody>
      </p:sp>
      <p:sp>
        <p:nvSpPr>
          <p:cNvPr id="11" name="Text 4"/>
          <p:cNvSpPr/>
          <p:nvPr/>
        </p:nvSpPr>
        <p:spPr>
          <a:xfrm>
            <a:off x="905510" y="3385820"/>
            <a:ext cx="8798560" cy="266700"/>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你将学会主动适应大学生活，制定学业计划，提升自我管理能力和自主学习能力。</a:t>
            </a:r>
            <a:endParaRPr lang="en-US" sz="1600" dirty="0"/>
          </a:p>
        </p:txBody>
      </p:sp>
      <p:sp>
        <p:nvSpPr>
          <p:cNvPr id="12" name="Text 5"/>
          <p:cNvSpPr/>
          <p:nvPr/>
        </p:nvSpPr>
        <p:spPr>
          <a:xfrm>
            <a:off x="853440" y="3009265"/>
            <a:ext cx="6934200" cy="276225"/>
          </a:xfrm>
          <a:prstGeom prst="rect">
            <a:avLst/>
          </a:prstGeom>
          <a:noFill/>
        </p:spPr>
        <p:txBody>
          <a:bodyPr wrap="square" lIns="91440" tIns="45720" rIns="91440" bIns="45720" rtlCol="0" anchor="t">
            <a:spAutoFit/>
          </a:bodyPr>
          <a:lstStyle/>
          <a:p>
            <a:pPr marL="0" indent="0" algn="just">
              <a:lnSpc>
                <a:spcPct val="100000"/>
              </a:lnSpc>
              <a:buNone/>
            </a:pPr>
            <a:r>
              <a:rPr lang="en-US" sz="1800" dirty="0">
                <a:solidFill>
                  <a:srgbClr val="157E11"/>
                </a:solidFill>
                <a:latin typeface="MiSans" pitchFamily="34" charset="-122"/>
                <a:ea typeface="MiSans" pitchFamily="34" charset="-122"/>
                <a:cs typeface="MiSans" pitchFamily="34" charset="-120"/>
              </a:rPr>
              <a:t>能力目标</a:t>
            </a:r>
            <a:endParaRPr lang="en-US" sz="1600" dirty="0"/>
          </a:p>
        </p:txBody>
      </p:sp>
      <p:sp>
        <p:nvSpPr>
          <p:cNvPr id="13" name="Text 6"/>
          <p:cNvSpPr/>
          <p:nvPr/>
        </p:nvSpPr>
        <p:spPr>
          <a:xfrm>
            <a:off x="905510" y="5029200"/>
            <a:ext cx="8798560" cy="266700"/>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激发主动性、责任感与持续学习意识，培养成为有担当、有追求的大学生。</a:t>
            </a:r>
            <a:endParaRPr lang="en-US" sz="1600" dirty="0"/>
          </a:p>
        </p:txBody>
      </p:sp>
      <p:sp>
        <p:nvSpPr>
          <p:cNvPr id="14" name="Text 7"/>
          <p:cNvSpPr/>
          <p:nvPr/>
        </p:nvSpPr>
        <p:spPr>
          <a:xfrm>
            <a:off x="853440" y="4652645"/>
            <a:ext cx="6934200" cy="276225"/>
          </a:xfrm>
          <a:prstGeom prst="rect">
            <a:avLst/>
          </a:prstGeom>
          <a:noFill/>
        </p:spPr>
        <p:txBody>
          <a:bodyPr wrap="square" lIns="91440" tIns="45720" rIns="91440" bIns="45720" rtlCol="0" anchor="t">
            <a:spAutoFit/>
          </a:bodyPr>
          <a:lstStyle/>
          <a:p>
            <a:pPr marL="0" indent="0" algn="just">
              <a:lnSpc>
                <a:spcPct val="100000"/>
              </a:lnSpc>
              <a:buNone/>
            </a:pPr>
            <a:r>
              <a:rPr lang="en-US" sz="1800" dirty="0">
                <a:solidFill>
                  <a:srgbClr val="157E11"/>
                </a:solidFill>
                <a:latin typeface="MiSans" pitchFamily="34" charset="-122"/>
                <a:ea typeface="MiSans" pitchFamily="34" charset="-122"/>
                <a:cs typeface="MiSans" pitchFamily="34" charset="-120"/>
              </a:rPr>
              <a:t>素质目标</a:t>
            </a:r>
            <a:endParaRPr lang="en-US" sz="1600" dirty="0"/>
          </a:p>
        </p:txBody>
      </p:sp>
      <p:sp>
        <p:nvSpPr>
          <p:cNvPr id="15" name="Text 8"/>
          <p:cNvSpPr/>
          <p:nvPr/>
        </p:nvSpPr>
        <p:spPr>
          <a:xfrm>
            <a:off x="582930" y="211455"/>
            <a:ext cx="10151745" cy="482600"/>
          </a:xfrm>
          <a:prstGeom prst="rect">
            <a:avLst/>
          </a:prstGeom>
          <a:noFill/>
        </p:spPr>
        <p:txBody>
          <a:bodyPr wrap="square" lIns="91440" tIns="45720" rIns="91440" bIns="45720" rtlCol="0" anchor="t">
            <a:spAutoFit/>
          </a:bodyPr>
          <a:lstStyle/>
          <a:p>
            <a:pPr marL="0" indent="0" algn="l">
              <a:lnSpc>
                <a:spcPct val="100000"/>
              </a:lnSpc>
              <a:buNone/>
            </a:pPr>
            <a:r>
              <a:rPr lang="en-US" sz="3200" b="1" dirty="0">
                <a:solidFill>
                  <a:srgbClr val="000000"/>
                </a:solidFill>
                <a:latin typeface="MiSans" pitchFamily="34" charset="-122"/>
                <a:ea typeface="MiSans" pitchFamily="34" charset="-122"/>
                <a:cs typeface="MiSans" pitchFamily="34" charset="-120"/>
              </a:rPr>
              <a:t>学习目标全景</a:t>
            </a:r>
            <a:endParaRPr lang="en-US" sz="1600" dirty="0"/>
          </a:p>
        </p:txBody>
      </p:sp>
      <p:pic>
        <p:nvPicPr>
          <p:cNvPr id="16" name="Image 5" descr="https://test-kimi-img.moonshot.cn/pub/slides/slides_tmpl/image/25-08-06-16:17:06-d29gv0kup1d2ae82kic0.jpg"/>
          <p:cNvPicPr>
            <a:picLocks noChangeAspect="1"/>
          </p:cNvPicPr>
          <p:nvPr/>
        </p:nvPicPr>
        <p:blipFill>
          <a:blip r:embed="rId2"/>
          <a:stretch>
            <a:fillRect/>
          </a:stretch>
        </p:blipFill>
        <p:spPr>
          <a:xfrm flipH="1">
            <a:off x="639445" y="1240155"/>
            <a:ext cx="91440" cy="1452880"/>
          </a:xfrm>
          <a:prstGeom prst="rect">
            <a:avLst/>
          </a:prstGeom>
        </p:spPr>
      </p:pic>
      <p:pic>
        <p:nvPicPr>
          <p:cNvPr id="17" name="Image 6" descr="https://test-kimi-img.moonshot.cn/pub/slides/slides_tmpl/image/25-08-06-16:17:02-d29guvkup1d2ae82khq0.png"/>
          <p:cNvPicPr>
            <a:picLocks noChangeAspect="1"/>
          </p:cNvPicPr>
          <p:nvPr/>
        </p:nvPicPr>
        <p:blipFill>
          <a:blip r:embed="rId3"/>
          <a:stretch>
            <a:fillRect/>
          </a:stretch>
        </p:blipFill>
        <p:spPr>
          <a:xfrm rot="16200000">
            <a:off x="-284480" y="275590"/>
            <a:ext cx="1076325" cy="539750"/>
          </a:xfrm>
          <a:prstGeom prst="rect">
            <a:avLst/>
          </a:prstGeom>
        </p:spPr>
      </p:pic>
      <p:pic>
        <p:nvPicPr>
          <p:cNvPr id="18" name="Image 7" descr="https://test-kimi-img.moonshot.cn/pub/slides/slides_tmpl/image/25-08-06-16:17:02-d29guvkup1d2ae82khrg.png"/>
          <p:cNvPicPr>
            <a:picLocks noChangeAspect="1"/>
          </p:cNvPicPr>
          <p:nvPr/>
        </p:nvPicPr>
        <p:blipFill>
          <a:blip r:embed="rId4">
            <a:alphaModFix amt="80000"/>
          </a:blip>
          <a:stretch>
            <a:fillRect/>
          </a:stretch>
        </p:blipFill>
        <p:spPr>
          <a:xfrm>
            <a:off x="204470" y="-62865"/>
            <a:ext cx="386080" cy="386080"/>
          </a:xfrm>
          <a:prstGeom prst="rect">
            <a:avLst/>
          </a:prstGeom>
        </p:spPr>
      </p:pic>
      <p:pic>
        <p:nvPicPr>
          <p:cNvPr id="19" name="Image 8" descr="https://test-kimi-img.moonshot.cn/pub/slides/slides_tmpl/image/25-08-06-16:17:12-d29gv24up1d2ae82kiu0.png"/>
          <p:cNvPicPr>
            <a:picLocks noChangeAspect="1"/>
          </p:cNvPicPr>
          <p:nvPr/>
        </p:nvPicPr>
        <p:blipFill>
          <a:blip r:embed="rId5"/>
          <a:stretch>
            <a:fillRect/>
          </a:stretch>
        </p:blipFill>
        <p:spPr>
          <a:xfrm>
            <a:off x="10083800" y="0"/>
            <a:ext cx="2014220" cy="6858000"/>
          </a:xfrm>
          <a:prstGeom prst="rect">
            <a:avLst/>
          </a:prstGeom>
        </p:spPr>
      </p:pic>
      <p:pic>
        <p:nvPicPr>
          <p:cNvPr id="20" name="Image 9" descr="https://test-kimi-img.moonshot.cn/pub/slides/slides_tmpl/image/25-08-06-16:17:02-d29guvkup1d2ae82khtg.png"/>
          <p:cNvPicPr>
            <a:picLocks noChangeAspect="1"/>
          </p:cNvPicPr>
          <p:nvPr/>
        </p:nvPicPr>
        <p:blipFill>
          <a:blip r:embed="rId6"/>
          <a:stretch>
            <a:fillRect/>
          </a:stretch>
        </p:blipFill>
        <p:spPr>
          <a:xfrm>
            <a:off x="10177780" y="5336540"/>
            <a:ext cx="2014220" cy="152146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1g.jpg"/>
          <p:cNvPicPr>
            <a:picLocks noChangeAspect="1"/>
          </p:cNvPicPr>
          <p:nvPr/>
        </p:nvPicPr>
        <p:blipFill>
          <a:blip r:embed="rId1"/>
          <a:stretch>
            <a:fillRect/>
          </a:stretch>
        </p:blipFill>
        <p:spPr>
          <a:xfrm>
            <a:off x="0" y="230505"/>
            <a:ext cx="12191365" cy="541020"/>
          </a:xfrm>
          <a:prstGeom prst="rect">
            <a:avLst/>
          </a:prstGeom>
        </p:spPr>
      </p:pic>
      <p:pic>
        <p:nvPicPr>
          <p:cNvPr id="3" name="Image 1" descr="https://test-kimi-img.moonshot.cn/pub/slides/slides_tmpl/image/25-08-06-16:17:02-d29guvkup1d2ae82khq0.png"/>
          <p:cNvPicPr>
            <a:picLocks noChangeAspect="1"/>
          </p:cNvPicPr>
          <p:nvPr/>
        </p:nvPicPr>
        <p:blipFill>
          <a:blip r:embed="rId2"/>
          <a:stretch>
            <a:fillRect/>
          </a:stretch>
        </p:blipFill>
        <p:spPr>
          <a:xfrm rot="16200000" flipH="1">
            <a:off x="-235585" y="226060"/>
            <a:ext cx="944880" cy="473710"/>
          </a:xfrm>
          <a:prstGeom prst="rect">
            <a:avLst/>
          </a:prstGeom>
        </p:spPr>
      </p:pic>
      <p:pic>
        <p:nvPicPr>
          <p:cNvPr id="4" name="Image 2" descr="https://test-kimi-img.moonshot.cn/pub/slides/slides_tmpl/image/25-08-06-16:17:12-d29gv24up1d2ae82kj00.png"/>
          <p:cNvPicPr>
            <a:picLocks noChangeAspect="1"/>
          </p:cNvPicPr>
          <p:nvPr/>
        </p:nvPicPr>
        <p:blipFill>
          <a:blip r:embed="rId3"/>
          <a:stretch>
            <a:fillRect/>
          </a:stretch>
        </p:blipFill>
        <p:spPr>
          <a:xfrm>
            <a:off x="6218555" y="3676015"/>
            <a:ext cx="5582920" cy="2185670"/>
          </a:xfrm>
          <a:prstGeom prst="rect">
            <a:avLst/>
          </a:prstGeom>
        </p:spPr>
      </p:pic>
      <p:pic>
        <p:nvPicPr>
          <p:cNvPr id="5" name="Image 3" descr="https://test-kimi-img.moonshot.cn/pub/slides/slides_tmpl/image/25-08-06-16:17:12-d29gv24up1d2ae82kj0g.png"/>
          <p:cNvPicPr>
            <a:picLocks noChangeAspect="1"/>
          </p:cNvPicPr>
          <p:nvPr/>
        </p:nvPicPr>
        <p:blipFill>
          <a:blip r:embed="rId4"/>
          <a:stretch>
            <a:fillRect/>
          </a:stretch>
        </p:blipFill>
        <p:spPr>
          <a:xfrm>
            <a:off x="6226810" y="3778885"/>
            <a:ext cx="619125" cy="584200"/>
          </a:xfrm>
          <a:prstGeom prst="rect">
            <a:avLst/>
          </a:prstGeom>
        </p:spPr>
      </p:pic>
      <p:pic>
        <p:nvPicPr>
          <p:cNvPr id="6" name="Image 4" descr="https://test-kimi-img.moonshot.cn/pub/slides/slides_tmpl/image/25-08-06-16:17:12-d29gv24up1d2ae82kj00.png"/>
          <p:cNvPicPr>
            <a:picLocks noChangeAspect="1"/>
          </p:cNvPicPr>
          <p:nvPr/>
        </p:nvPicPr>
        <p:blipFill>
          <a:blip r:embed="rId3"/>
          <a:stretch>
            <a:fillRect/>
          </a:stretch>
        </p:blipFill>
        <p:spPr>
          <a:xfrm>
            <a:off x="516890" y="3676015"/>
            <a:ext cx="5582920" cy="2185670"/>
          </a:xfrm>
          <a:prstGeom prst="rect">
            <a:avLst/>
          </a:prstGeom>
        </p:spPr>
      </p:pic>
      <p:pic>
        <p:nvPicPr>
          <p:cNvPr id="7" name="Image 5" descr="https://test-kimi-img.moonshot.cn/pub/slides/slides_tmpl/image/25-08-06-16:17:12-d29gv24up1d2ae82kj0g.png"/>
          <p:cNvPicPr>
            <a:picLocks noChangeAspect="1"/>
          </p:cNvPicPr>
          <p:nvPr/>
        </p:nvPicPr>
        <p:blipFill>
          <a:blip r:embed="rId4"/>
          <a:stretch>
            <a:fillRect/>
          </a:stretch>
        </p:blipFill>
        <p:spPr>
          <a:xfrm>
            <a:off x="525145" y="3778885"/>
            <a:ext cx="619125" cy="584200"/>
          </a:xfrm>
          <a:prstGeom prst="rect">
            <a:avLst/>
          </a:prstGeom>
        </p:spPr>
      </p:pic>
      <p:pic>
        <p:nvPicPr>
          <p:cNvPr id="8" name="Image 6" descr="https://test-kimi-img.moonshot.cn/pub/slides/slides_tmpl/image/25-08-06-16:17:12-d29gv24up1d2ae82kj00.png"/>
          <p:cNvPicPr>
            <a:picLocks noChangeAspect="1"/>
          </p:cNvPicPr>
          <p:nvPr/>
        </p:nvPicPr>
        <p:blipFill>
          <a:blip r:embed="rId3"/>
          <a:stretch>
            <a:fillRect/>
          </a:stretch>
        </p:blipFill>
        <p:spPr>
          <a:xfrm>
            <a:off x="6218555" y="1363345"/>
            <a:ext cx="5582920" cy="2185670"/>
          </a:xfrm>
          <a:prstGeom prst="rect">
            <a:avLst/>
          </a:prstGeom>
        </p:spPr>
      </p:pic>
      <p:pic>
        <p:nvPicPr>
          <p:cNvPr id="9" name="Image 7" descr="https://test-kimi-img.moonshot.cn/pub/slides/slides_tmpl/image/25-08-06-16:17:12-d29gv24up1d2ae82kj00.png"/>
          <p:cNvPicPr>
            <a:picLocks noChangeAspect="1"/>
          </p:cNvPicPr>
          <p:nvPr/>
        </p:nvPicPr>
        <p:blipFill>
          <a:blip r:embed="rId3"/>
          <a:stretch>
            <a:fillRect/>
          </a:stretch>
        </p:blipFill>
        <p:spPr>
          <a:xfrm>
            <a:off x="508635" y="1363345"/>
            <a:ext cx="5582920" cy="2185670"/>
          </a:xfrm>
          <a:prstGeom prst="rect">
            <a:avLst/>
          </a:prstGeom>
        </p:spPr>
      </p:pic>
      <p:sp>
        <p:nvSpPr>
          <p:cNvPr id="10" name="Text 0"/>
          <p:cNvSpPr/>
          <p:nvPr/>
        </p:nvSpPr>
        <p:spPr>
          <a:xfrm>
            <a:off x="1363980" y="1487170"/>
            <a:ext cx="4330700" cy="435610"/>
          </a:xfrm>
          <a:prstGeom prst="rect">
            <a:avLst/>
          </a:prstGeom>
          <a:noFill/>
        </p:spPr>
        <p:txBody>
          <a:bodyPr wrap="square" lIns="0" tIns="0" rIns="0" bIns="0" rtlCol="0" anchor="ctr"/>
          <a:lstStyle/>
          <a:p>
            <a:pPr marL="0" indent="0" algn="just">
              <a:lnSpc>
                <a:spcPct val="100000"/>
              </a:lnSpc>
              <a:buNone/>
            </a:pPr>
            <a:r>
              <a:rPr lang="en-US" sz="1800" b="1" dirty="0">
                <a:solidFill>
                  <a:srgbClr val="158011"/>
                </a:solidFill>
                <a:latin typeface="MiSans" pitchFamily="34" charset="-122"/>
                <a:ea typeface="MiSans" pitchFamily="34" charset="-122"/>
                <a:cs typeface="MiSans" pitchFamily="34" charset="-120"/>
              </a:rPr>
              <a:t>入学迷茫</a:t>
            </a:r>
            <a:endParaRPr lang="en-US" sz="1600" dirty="0"/>
          </a:p>
        </p:txBody>
      </p:sp>
      <p:sp>
        <p:nvSpPr>
          <p:cNvPr id="11" name="Text 1"/>
          <p:cNvSpPr/>
          <p:nvPr/>
        </p:nvSpPr>
        <p:spPr>
          <a:xfrm>
            <a:off x="1364615" y="1891665"/>
            <a:ext cx="4329430" cy="533400"/>
          </a:xfrm>
          <a:prstGeom prst="rect">
            <a:avLst/>
          </a:prstGeom>
          <a:noFill/>
        </p:spPr>
        <p:txBody>
          <a:bodyPr wrap="square" lIns="0" tIns="0" rIns="0" bIns="0" rtlCol="0" anchor="t">
            <a:spAutoFit/>
          </a:bodyPr>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小林刚入学时感到迷茫，不知道大学生活该如何度过，对未来充满困惑。</a:t>
            </a:r>
            <a:endParaRPr lang="en-US" sz="1600" dirty="0"/>
          </a:p>
        </p:txBody>
      </p:sp>
      <p:sp>
        <p:nvSpPr>
          <p:cNvPr id="12" name="Text 2"/>
          <p:cNvSpPr/>
          <p:nvPr/>
        </p:nvSpPr>
        <p:spPr>
          <a:xfrm>
            <a:off x="1363980" y="3808095"/>
            <a:ext cx="4330700" cy="435610"/>
          </a:xfrm>
          <a:prstGeom prst="rect">
            <a:avLst/>
          </a:prstGeom>
          <a:noFill/>
        </p:spPr>
        <p:txBody>
          <a:bodyPr wrap="square" lIns="0" tIns="0" rIns="0" bIns="0" rtlCol="0" anchor="ctr"/>
          <a:lstStyle/>
          <a:p>
            <a:pPr marL="0" indent="0" algn="just">
              <a:lnSpc>
                <a:spcPct val="100000"/>
              </a:lnSpc>
              <a:buNone/>
            </a:pPr>
            <a:r>
              <a:rPr lang="en-US" sz="1800" b="1" dirty="0">
                <a:solidFill>
                  <a:srgbClr val="158011"/>
                </a:solidFill>
                <a:latin typeface="MiSans" pitchFamily="34" charset="-122"/>
                <a:ea typeface="MiSans" pitchFamily="34" charset="-122"/>
                <a:cs typeface="MiSans" pitchFamily="34" charset="-120"/>
              </a:rPr>
              <a:t>听学长故事</a:t>
            </a:r>
            <a:endParaRPr lang="en-US" sz="1600" dirty="0"/>
          </a:p>
        </p:txBody>
      </p:sp>
      <p:sp>
        <p:nvSpPr>
          <p:cNvPr id="13" name="Text 3"/>
          <p:cNvSpPr/>
          <p:nvPr/>
        </p:nvSpPr>
        <p:spPr>
          <a:xfrm>
            <a:off x="1364615" y="4212590"/>
            <a:ext cx="4329430" cy="533400"/>
          </a:xfrm>
          <a:prstGeom prst="rect">
            <a:avLst/>
          </a:prstGeom>
          <a:noFill/>
        </p:spPr>
        <p:txBody>
          <a:bodyPr wrap="square" lIns="0" tIns="0" rIns="0" bIns="0" rtlCol="0" anchor="t">
            <a:spAutoFit/>
          </a:bodyPr>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在一次学长分享会上，小林被学长的故事所激励，开始思考自己的未来。</a:t>
            </a:r>
            <a:endParaRPr lang="en-US" sz="1600" dirty="0"/>
          </a:p>
        </p:txBody>
      </p:sp>
      <p:sp>
        <p:nvSpPr>
          <p:cNvPr id="14" name="Text 4"/>
          <p:cNvSpPr/>
          <p:nvPr/>
        </p:nvSpPr>
        <p:spPr>
          <a:xfrm>
            <a:off x="6995795" y="1487170"/>
            <a:ext cx="4330700" cy="435610"/>
          </a:xfrm>
          <a:prstGeom prst="rect">
            <a:avLst/>
          </a:prstGeom>
          <a:noFill/>
        </p:spPr>
        <p:txBody>
          <a:bodyPr wrap="square" lIns="0" tIns="0" rIns="0" bIns="0" rtlCol="0" anchor="ctr"/>
          <a:lstStyle/>
          <a:p>
            <a:pPr marL="0" indent="0" algn="just">
              <a:lnSpc>
                <a:spcPct val="100000"/>
              </a:lnSpc>
              <a:buNone/>
            </a:pPr>
            <a:r>
              <a:rPr lang="en-US" sz="1800" b="1" dirty="0">
                <a:solidFill>
                  <a:srgbClr val="158011"/>
                </a:solidFill>
                <a:latin typeface="MiSans" pitchFamily="34" charset="-122"/>
                <a:ea typeface="MiSans" pitchFamily="34" charset="-122"/>
                <a:cs typeface="MiSans" pitchFamily="34" charset="-120"/>
              </a:rPr>
              <a:t>加入社团</a:t>
            </a:r>
            <a:endParaRPr lang="en-US" sz="1600" dirty="0"/>
          </a:p>
        </p:txBody>
      </p:sp>
      <p:sp>
        <p:nvSpPr>
          <p:cNvPr id="15" name="Text 5"/>
          <p:cNvSpPr/>
          <p:nvPr/>
        </p:nvSpPr>
        <p:spPr>
          <a:xfrm>
            <a:off x="6996430" y="1891665"/>
            <a:ext cx="4329430" cy="533400"/>
          </a:xfrm>
          <a:prstGeom prst="rect">
            <a:avLst/>
          </a:prstGeom>
          <a:noFill/>
        </p:spPr>
        <p:txBody>
          <a:bodyPr wrap="square" lIns="0" tIns="0" rIns="0" bIns="0" rtlCol="0" anchor="t">
            <a:spAutoFit/>
          </a:bodyPr>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小林加入了感兴趣的社团，通过社团活动结识了许多志同道合的朋友，逐渐找到了自己的方向。</a:t>
            </a:r>
            <a:endParaRPr lang="en-US" sz="1600" dirty="0"/>
          </a:p>
        </p:txBody>
      </p:sp>
      <p:sp>
        <p:nvSpPr>
          <p:cNvPr id="16" name="Text 6"/>
          <p:cNvSpPr/>
          <p:nvPr/>
        </p:nvSpPr>
        <p:spPr>
          <a:xfrm>
            <a:off x="6995795" y="3808095"/>
            <a:ext cx="4330700" cy="435610"/>
          </a:xfrm>
          <a:prstGeom prst="rect">
            <a:avLst/>
          </a:prstGeom>
          <a:noFill/>
        </p:spPr>
        <p:txBody>
          <a:bodyPr wrap="square" lIns="0" tIns="0" rIns="0" bIns="0" rtlCol="0" anchor="ctr"/>
          <a:lstStyle/>
          <a:p>
            <a:pPr marL="0" indent="0" algn="just">
              <a:lnSpc>
                <a:spcPct val="100000"/>
              </a:lnSpc>
              <a:buNone/>
            </a:pPr>
            <a:r>
              <a:rPr lang="en-US" sz="1800" b="1" dirty="0">
                <a:solidFill>
                  <a:srgbClr val="158011"/>
                </a:solidFill>
                <a:latin typeface="MiSans" pitchFamily="34" charset="-122"/>
                <a:ea typeface="MiSans" pitchFamily="34" charset="-122"/>
                <a:cs typeface="MiSans" pitchFamily="34" charset="-120"/>
              </a:rPr>
              <a:t>立志返乡</a:t>
            </a:r>
            <a:endParaRPr lang="en-US" sz="1600" dirty="0"/>
          </a:p>
        </p:txBody>
      </p:sp>
      <p:sp>
        <p:nvSpPr>
          <p:cNvPr id="17" name="Text 7"/>
          <p:cNvSpPr/>
          <p:nvPr/>
        </p:nvSpPr>
        <p:spPr>
          <a:xfrm>
            <a:off x="6996430" y="4212590"/>
            <a:ext cx="4329430" cy="533400"/>
          </a:xfrm>
          <a:prstGeom prst="rect">
            <a:avLst/>
          </a:prstGeom>
          <a:noFill/>
        </p:spPr>
        <p:txBody>
          <a:bodyPr wrap="square" lIns="0" tIns="0" rIns="0" bIns="0" rtlCol="0" anchor="t">
            <a:spAutoFit/>
          </a:bodyPr>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经过一段时间的探索，小林决定毕业后返乡创业，为家乡的发展贡献自己的力量。</a:t>
            </a:r>
            <a:endParaRPr lang="en-US" sz="1600" dirty="0"/>
          </a:p>
        </p:txBody>
      </p:sp>
      <p:sp>
        <p:nvSpPr>
          <p:cNvPr id="18" name="Text 8"/>
          <p:cNvSpPr/>
          <p:nvPr/>
        </p:nvSpPr>
        <p:spPr>
          <a:xfrm>
            <a:off x="582930" y="211455"/>
            <a:ext cx="10151745" cy="482600"/>
          </a:xfrm>
          <a:prstGeom prst="rect">
            <a:avLst/>
          </a:prstGeom>
          <a:noFill/>
        </p:spPr>
        <p:txBody>
          <a:bodyPr wrap="square" lIns="91440" tIns="45720" rIns="91440" bIns="45720" rtlCol="0" anchor="t">
            <a:spAutoFit/>
          </a:bodyPr>
          <a:lstStyle/>
          <a:p>
            <a:pPr marL="0" indent="0">
              <a:lnSpc>
                <a:spcPct val="100000"/>
              </a:lnSpc>
              <a:buNone/>
            </a:pPr>
            <a:r>
              <a:rPr lang="en-US" sz="3200" b="1" dirty="0">
                <a:solidFill>
                  <a:srgbClr val="000000"/>
                </a:solidFill>
                <a:latin typeface="MiSans" pitchFamily="34" charset="-122"/>
                <a:ea typeface="MiSans" pitchFamily="34" charset="-122"/>
                <a:cs typeface="MiSans" pitchFamily="34" charset="-120"/>
              </a:rPr>
              <a:t>情景导入：小林逆袭</a:t>
            </a:r>
            <a:endParaRPr lang="en-US" sz="1600" dirty="0"/>
          </a:p>
        </p:txBody>
      </p:sp>
      <p:pic>
        <p:nvPicPr>
          <p:cNvPr id="19" name="Image 8" descr="https://test-kimi-img.moonshot.cn/pub/slides/slides_tmpl/image/25-08-06-16:17:12-d29gv24up1d2ae82kj0g.png"/>
          <p:cNvPicPr>
            <a:picLocks noChangeAspect="1"/>
          </p:cNvPicPr>
          <p:nvPr/>
        </p:nvPicPr>
        <p:blipFill>
          <a:blip r:embed="rId4"/>
          <a:stretch>
            <a:fillRect/>
          </a:stretch>
        </p:blipFill>
        <p:spPr>
          <a:xfrm>
            <a:off x="516890" y="1466215"/>
            <a:ext cx="619125" cy="584200"/>
          </a:xfrm>
          <a:prstGeom prst="rect">
            <a:avLst/>
          </a:prstGeom>
        </p:spPr>
      </p:pic>
      <p:pic>
        <p:nvPicPr>
          <p:cNvPr id="20" name="Image 9" descr="https://test-kimi-img.moonshot.cn/pub/slides/slides_tmpl/image/25-08-06-16:17:12-d29gv24up1d2ae82kj0g.png"/>
          <p:cNvPicPr>
            <a:picLocks noChangeAspect="1"/>
          </p:cNvPicPr>
          <p:nvPr/>
        </p:nvPicPr>
        <p:blipFill>
          <a:blip r:embed="rId4"/>
          <a:stretch>
            <a:fillRect/>
          </a:stretch>
        </p:blipFill>
        <p:spPr>
          <a:xfrm>
            <a:off x="6218555" y="1466215"/>
            <a:ext cx="619125" cy="584200"/>
          </a:xfrm>
          <a:prstGeom prst="rect">
            <a:avLst/>
          </a:prstGeom>
        </p:spPr>
      </p:pic>
      <p:pic>
        <p:nvPicPr>
          <p:cNvPr id="21" name="Image 10" descr="https://test-kimi-img.moonshot.cn/pub/slides/slides_tmpl/image/25-08-06-16:17:03-d29guvsup1d2ae82ki2g.png"/>
          <p:cNvPicPr>
            <a:picLocks noChangeAspect="1"/>
          </p:cNvPicPr>
          <p:nvPr/>
        </p:nvPicPr>
        <p:blipFill>
          <a:blip r:embed="rId5">
            <a:alphaModFix amt="80000"/>
          </a:blip>
          <a:stretch>
            <a:fillRect/>
          </a:stretch>
        </p:blipFill>
        <p:spPr>
          <a:xfrm>
            <a:off x="-4445" y="6360160"/>
            <a:ext cx="12192000" cy="183134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601123" y="4251325"/>
            <a:ext cx="10673878" cy="711200"/>
          </a:xfrm>
          <a:prstGeom prst="rect">
            <a:avLst/>
          </a:prstGeom>
          <a:noFill/>
        </p:spPr>
        <p:txBody>
          <a:bodyPr wrap="square" lIns="91440" tIns="45720" rIns="91440" bIns="45720" rtlCol="0" anchor="t">
            <a:spAutoFit/>
          </a:bodyPr>
          <a:lstStyle/>
          <a:p>
            <a:pPr marL="0" indent="0" algn="just">
              <a:lnSpc>
                <a:spcPct val="130000"/>
              </a:lnSpc>
              <a:buNone/>
            </a:pPr>
            <a:r>
              <a:rPr lang="en-US" sz="1800" dirty="0">
                <a:solidFill>
                  <a:srgbClr val="000000"/>
                </a:solidFill>
                <a:latin typeface="MiSans" pitchFamily="34" charset="-122"/>
                <a:ea typeface="MiSans" pitchFamily="34" charset="-122"/>
                <a:cs typeface="MiSans" pitchFamily="34" charset="-120"/>
              </a:rPr>
              <a:t>请大家思考并回答：小林从入学迷茫到立志返乡，变化最大的一点是什么？欢迎在课堂上分享你的观点。</a:t>
            </a:r>
            <a:endParaRPr lang="en-US" sz="1600" dirty="0"/>
          </a:p>
        </p:txBody>
      </p:sp>
      <p:sp>
        <p:nvSpPr>
          <p:cNvPr id="3" name="Text 1"/>
          <p:cNvSpPr/>
          <p:nvPr/>
        </p:nvSpPr>
        <p:spPr>
          <a:xfrm>
            <a:off x="566440" y="3755390"/>
            <a:ext cx="6018632" cy="368300"/>
          </a:xfrm>
          <a:prstGeom prst="rect">
            <a:avLst/>
          </a:prstGeom>
          <a:noFill/>
        </p:spPr>
        <p:txBody>
          <a:bodyPr wrap="square" lIns="91440" tIns="45720" rIns="91440" bIns="45720" rtlCol="0" anchor="t">
            <a:spAutoFit/>
          </a:bodyPr>
          <a:lstStyle/>
          <a:p>
            <a:pPr marL="0" indent="0" algn="just">
              <a:lnSpc>
                <a:spcPct val="100000"/>
              </a:lnSpc>
              <a:buNone/>
            </a:pPr>
            <a:r>
              <a:rPr lang="en-US" sz="2400" dirty="0">
                <a:solidFill>
                  <a:srgbClr val="158011"/>
                </a:solidFill>
                <a:latin typeface="MiSans" pitchFamily="34" charset="-122"/>
                <a:ea typeface="MiSans" pitchFamily="34" charset="-122"/>
                <a:cs typeface="MiSans" pitchFamily="34" charset="-120"/>
              </a:rPr>
              <a:t>小林变化最大的一点是什么？</a:t>
            </a:r>
            <a:endParaRPr lang="en-US" sz="1600" dirty="0"/>
          </a:p>
        </p:txBody>
      </p:sp>
      <p:sp>
        <p:nvSpPr>
          <p:cNvPr id="4" name="Text 2"/>
          <p:cNvSpPr/>
          <p:nvPr/>
        </p:nvSpPr>
        <p:spPr>
          <a:xfrm>
            <a:off x="582930" y="211455"/>
            <a:ext cx="10151745" cy="482600"/>
          </a:xfrm>
          <a:prstGeom prst="rect">
            <a:avLst/>
          </a:prstGeom>
          <a:noFill/>
        </p:spPr>
        <p:txBody>
          <a:bodyPr wrap="square" lIns="91440" tIns="45720" rIns="91440" bIns="45720" rtlCol="0" anchor="t">
            <a:spAutoFit/>
          </a:bodyPr>
          <a:lstStyle/>
          <a:p>
            <a:pPr marL="0" indent="0" algn="l">
              <a:lnSpc>
                <a:spcPct val="100000"/>
              </a:lnSpc>
              <a:buNone/>
            </a:pPr>
            <a:r>
              <a:rPr lang="en-US" sz="3200" b="1" dirty="0">
                <a:solidFill>
                  <a:srgbClr val="000000"/>
                </a:solidFill>
                <a:latin typeface="MiSans" pitchFamily="34" charset="-122"/>
                <a:ea typeface="MiSans" pitchFamily="34" charset="-122"/>
                <a:cs typeface="MiSans" pitchFamily="34" charset="-120"/>
              </a:rPr>
              <a:t>互动提问</a:t>
            </a:r>
            <a:endParaRPr lang="en-US" sz="1600" dirty="0"/>
          </a:p>
        </p:txBody>
      </p:sp>
      <p:pic>
        <p:nvPicPr>
          <p:cNvPr id="5" name="Image 0" descr="https://test-kimi-img.moonshot.cn/pub/slides/slides_tmpl/image/25-08-06-16:17:02-d29guvkup1d2ae82khrg.png"/>
          <p:cNvPicPr>
            <a:picLocks noChangeAspect="1"/>
          </p:cNvPicPr>
          <p:nvPr/>
        </p:nvPicPr>
        <p:blipFill>
          <a:blip r:embed="rId1">
            <a:alphaModFix amt="80000"/>
          </a:blip>
          <a:stretch>
            <a:fillRect/>
          </a:stretch>
        </p:blipFill>
        <p:spPr>
          <a:xfrm>
            <a:off x="11275060" y="5125085"/>
            <a:ext cx="514985" cy="514985"/>
          </a:xfrm>
          <a:prstGeom prst="rect">
            <a:avLst/>
          </a:prstGeom>
        </p:spPr>
      </p:pic>
      <p:pic>
        <p:nvPicPr>
          <p:cNvPr id="6" name="Image 1" descr="https://test-kimi-img.moonshot.cn/pub/slides/slides_tmpl/image/25-08-06-16:17:02-d29guvkup1d2ae82khu0.png"/>
          <p:cNvPicPr>
            <a:picLocks noChangeAspect="1"/>
          </p:cNvPicPr>
          <p:nvPr/>
        </p:nvPicPr>
        <p:blipFill>
          <a:blip r:embed="rId2"/>
          <a:stretch>
            <a:fillRect/>
          </a:stretch>
        </p:blipFill>
        <p:spPr>
          <a:xfrm rot="11100000" flipH="1" flipV="1">
            <a:off x="10544810" y="6162040"/>
            <a:ext cx="368935" cy="368935"/>
          </a:xfrm>
          <a:prstGeom prst="rect">
            <a:avLst/>
          </a:prstGeom>
        </p:spPr>
      </p:pic>
      <p:pic>
        <p:nvPicPr>
          <p:cNvPr id="7" name="Image 2" descr="https://test-kimi-img.moonshot.cn/pub/slides/slides_tmpl/image/25-08-06-16:17:03-d29guvsup1d2ae82ki7g.png"/>
          <p:cNvPicPr>
            <a:picLocks noChangeAspect="1"/>
          </p:cNvPicPr>
          <p:nvPr/>
        </p:nvPicPr>
        <p:blipFill>
          <a:blip r:embed="rId3"/>
          <a:stretch>
            <a:fillRect/>
          </a:stretch>
        </p:blipFill>
        <p:spPr>
          <a:xfrm>
            <a:off x="2453005" y="6146800"/>
            <a:ext cx="7286625" cy="117475"/>
          </a:xfrm>
          <a:prstGeom prst="rect">
            <a:avLst/>
          </a:prstGeom>
        </p:spPr>
      </p:pic>
      <p:pic>
        <p:nvPicPr>
          <p:cNvPr id="8" name="Image 3" descr="https://test-kimi-img.moonshot.cn/pub/slides/slides_tmpl/image/25-08-06-16:17:02-d29guvkup1d2ae82khrg.png"/>
          <p:cNvPicPr>
            <a:picLocks noChangeAspect="1"/>
          </p:cNvPicPr>
          <p:nvPr/>
        </p:nvPicPr>
        <p:blipFill>
          <a:blip r:embed="rId1">
            <a:alphaModFix amt="80000"/>
          </a:blip>
          <a:stretch>
            <a:fillRect/>
          </a:stretch>
        </p:blipFill>
        <p:spPr>
          <a:xfrm>
            <a:off x="716915" y="5798185"/>
            <a:ext cx="253365" cy="253365"/>
          </a:xfrm>
          <a:prstGeom prst="rect">
            <a:avLst/>
          </a:prstGeom>
        </p:spPr>
      </p:pic>
      <p:pic>
        <p:nvPicPr>
          <p:cNvPr id="9" name="Image 4" descr="https://test-kimi-img.moonshot.cn/pub/slides/slides_tmpl/image/25-08-06-16:17:02-d29guvkup1d2ae82khr0.png"/>
          <p:cNvPicPr>
            <a:picLocks noChangeAspect="1"/>
          </p:cNvPicPr>
          <p:nvPr/>
        </p:nvPicPr>
        <p:blipFill>
          <a:blip r:embed="rId4"/>
          <a:stretch>
            <a:fillRect/>
          </a:stretch>
        </p:blipFill>
        <p:spPr>
          <a:xfrm flipH="1" flipV="1">
            <a:off x="-509270" y="5659755"/>
            <a:ext cx="1540510" cy="1540510"/>
          </a:xfrm>
          <a:prstGeom prst="rect">
            <a:avLst/>
          </a:prstGeom>
        </p:spPr>
      </p:pic>
      <p:pic>
        <p:nvPicPr>
          <p:cNvPr id="10" name="Image 5" descr="https://test-kimi-img.moonshot.cn/pub/slides/slides_tmpl/image/25-08-06-16:17:10-d29gv1kup1d2ae82kig0.jpg"/>
          <p:cNvPicPr>
            <a:picLocks noChangeAspect="1"/>
          </p:cNvPicPr>
          <p:nvPr/>
        </p:nvPicPr>
        <p:blipFill>
          <a:blip r:embed="rId5"/>
          <a:stretch>
            <a:fillRect/>
          </a:stretch>
        </p:blipFill>
        <p:spPr>
          <a:xfrm>
            <a:off x="0" y="1092835"/>
            <a:ext cx="12192000" cy="2014220"/>
          </a:xfrm>
          <a:prstGeom prst="rect">
            <a:avLst/>
          </a:prstGeom>
        </p:spPr>
      </p:pic>
    </p:spTree>
  </p:cSld>
  <p:clrMapOvr>
    <a:masterClrMapping/>
  </p:clrMapOvr>
</p:sld>
</file>

<file path=ppt/theme/theme1.xml><?xml version="1.0" encoding="utf-8"?>
<a:theme xmlns:a="http://schemas.openxmlformats.org/drawingml/2006/main" name="Custom Theme">
  <a:themeElements>
    <a:clrScheme name="Custom">
      <a:dk1>
        <a:srgbClr val="000000"/>
      </a:dk1>
      <a:lt1>
        <a:srgbClr val="FFFFFF"/>
      </a:lt1>
      <a:dk2>
        <a:srgbClr val="44546A"/>
      </a:dk2>
      <a:lt2>
        <a:srgbClr val="E7E6E6"/>
      </a:lt2>
      <a:accent1>
        <a:srgbClr val="004CC0"/>
      </a:accent1>
      <a:accent2>
        <a:srgbClr val="00B0F0"/>
      </a:accent2>
      <a:accent3>
        <a:srgbClr val="1D3EBF"/>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Theme">
  <a:themeElements>
    <a:clrScheme name="Custom">
      <a:dk1>
        <a:srgbClr val="000000"/>
      </a:dk1>
      <a:lt1>
        <a:srgbClr val="FFFFFF"/>
      </a:lt1>
      <a:dk2>
        <a:srgbClr val="44546A"/>
      </a:dk2>
      <a:lt2>
        <a:srgbClr val="E7E6E6"/>
      </a:lt2>
      <a:accent1>
        <a:srgbClr val="004CC0"/>
      </a:accent1>
      <a:accent2>
        <a:srgbClr val="00B0F0"/>
      </a:accent2>
      <a:accent3>
        <a:srgbClr val="1D3EBF"/>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4024</Words>
  <Application>WPS 文字</Application>
  <PresentationFormat>On-screen Show (16:9)</PresentationFormat>
  <Paragraphs>496</Paragraphs>
  <Slides>43</Slides>
  <Notes>43</Notes>
  <HiddenSlides>0</HiddenSlides>
  <MMClips>0</MMClips>
  <ScaleCrop>false</ScaleCrop>
  <HeadingPairs>
    <vt:vector size="6" baseType="variant">
      <vt:variant>
        <vt:lpstr>已用的字体</vt:lpstr>
      </vt:variant>
      <vt:variant>
        <vt:i4>25</vt:i4>
      </vt:variant>
      <vt:variant>
        <vt:lpstr>主题</vt:lpstr>
      </vt:variant>
      <vt:variant>
        <vt:i4>1</vt:i4>
      </vt:variant>
      <vt:variant>
        <vt:lpstr>幻灯片标题</vt:lpstr>
      </vt:variant>
      <vt:variant>
        <vt:i4>43</vt:i4>
      </vt:variant>
    </vt:vector>
  </HeadingPairs>
  <TitlesOfParts>
    <vt:vector size="69" baseType="lpstr">
      <vt:lpstr>Arial</vt:lpstr>
      <vt:lpstr>宋体</vt:lpstr>
      <vt:lpstr>Wingdings</vt:lpstr>
      <vt:lpstr>MiSans</vt:lpstr>
      <vt:lpstr>MiSans</vt:lpstr>
      <vt:lpstr>Calibri</vt:lpstr>
      <vt:lpstr>Helvetica Neue</vt:lpstr>
      <vt:lpstr>微软雅黑</vt:lpstr>
      <vt:lpstr>汉仪旗黑</vt:lpstr>
      <vt:lpstr>宋体</vt:lpstr>
      <vt:lpstr>Arial Unicode MS</vt:lpstr>
      <vt:lpstr>等线</vt:lpstr>
      <vt:lpstr>汉仪中等线KW</vt:lpstr>
      <vt:lpstr>汉仪书宋二KW</vt:lpstr>
      <vt:lpstr>宋体</vt:lpstr>
      <vt:lpstr>微软雅黑</vt:lpstr>
      <vt:lpstr>微软雅黑</vt:lpstr>
      <vt:lpstr>思源宋体</vt:lpstr>
      <vt:lpstr>思源宋体</vt:lpstr>
      <vt:lpstr>思源宋体</vt:lpstr>
      <vt:lpstr>Songti SC Regular</vt:lpstr>
      <vt:lpstr>华文仿宋</vt:lpstr>
      <vt:lpstr>儷宋 Pro</vt:lpstr>
      <vt:lpstr>Songti TC Regular</vt:lpstr>
      <vt:lpstr>标准粗黑</vt:lpstr>
      <vt:lpstr>Custom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Moonshot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项目1 走进大学——新生蜕变与生涯觉醒</dc:title>
  <dc:creator>Kimi</dc:creator>
  <dc:subject>项目1 走进大学——新生蜕变与生涯觉醒</dc:subject>
  <cp:lastModifiedBy>落落</cp:lastModifiedBy>
  <cp:revision>3</cp:revision>
  <dcterms:created xsi:type="dcterms:W3CDTF">2025-09-04T05:26:54Z</dcterms:created>
  <dcterms:modified xsi:type="dcterms:W3CDTF">2025-09-04T05:26:54Z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IGC">
    <vt:lpwstr>{"Label":"项目1 走进大学——新生蜕变与生涯觉醒","ContentProducer":"001191110108MACG2KBH8F10000","ProduceID":"d2sh1ueuvaligc3rngjg","ReservedCode1":"","ContentPropagator":"001191110108MACG2KBH8F20000","PropagateID":"d2sh1ueuvaligc3rngjg","ReservedCode2":""}</vt:lpwstr>
  </property>
  <property fmtid="{D5CDD505-2E9C-101B-9397-08002B2CF9AE}" pid="3" name="ICV">
    <vt:lpwstr>4A9C4A693B2E2E66B622B9683FBC820A_42</vt:lpwstr>
  </property>
  <property fmtid="{D5CDD505-2E9C-101B-9397-08002B2CF9AE}" pid="4" name="KSOProductBuildVer">
    <vt:lpwstr>2052-12.1.22218.22218</vt:lpwstr>
  </property>
</Properties>
</file>